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4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63" y="4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2415F99-40E8-48D4-9D34-42832952A3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529" y="444985"/>
            <a:ext cx="4840942" cy="28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1AD481EC-912D-4B72-B079-860FB6819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3C9B293E-9208-4239-8501-DD1A3D2DC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065610" y="5778835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32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2020-10-14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40263B-87FC-4EBF-8E01-E0582928B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2020-10-14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BE6B848-6F07-4AFB-927F-5362A9EA8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2781BDFC-01F9-4778-866A-5FF62B4C3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2020-10-14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F9294942-54B5-4554-9B19-7AF33820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2020-10-14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55627F25-1E7D-4B03-BEE1-B27D1AF8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2020-10-14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05E7BEF-4007-468E-9261-D28FCF163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D801A996-AFDC-4AF8-AC33-40B2F4645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5CFC414-6F1A-49DA-AE9E-F9DE9E7A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569" y="118562"/>
            <a:ext cx="1344021" cy="8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2020-10-14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Auto-population using</a:t>
            </a:r>
            <a:br>
              <a:rPr lang="en-US" dirty="0"/>
            </a:br>
            <a:r>
              <a:rPr lang="en-US" dirty="0"/>
              <a:t>Node-RED Node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Kunihiko Toumura (Hitachi)</a:t>
            </a:r>
          </a:p>
          <a:p>
            <a:r>
              <a:rPr lang="en-US" dirty="0"/>
              <a:t>17 September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7"/>
    </mc:Choice>
    <mc:Fallback xmlns="">
      <p:transition spd="slow" advTm="61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3"/>
            <a:ext cx="10515600" cy="2335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Node-RED, the well-known low-code development tool from the </a:t>
            </a:r>
            <a:r>
              <a:rPr lang="en-US" dirty="0" err="1"/>
              <a:t>OpenJS</a:t>
            </a:r>
            <a:r>
              <a:rPr lang="en-US" dirty="0"/>
              <a:t> Foundation, supports the WoT Thing Description as part of the Node Generator project to simplify the development of Node-RED nodes.</a:t>
            </a:r>
          </a:p>
          <a:p>
            <a:r>
              <a:rPr lang="en-US" dirty="0"/>
              <a:t>In this demo, we’ll show you how to automatically populate Things in the Node-RED’s editor screen.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2020-10-14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EE78F8-B345-5244-9F41-8EBD455D63FF}"/>
              </a:ext>
            </a:extLst>
          </p:cNvPr>
          <p:cNvSpPr/>
          <p:nvPr/>
        </p:nvSpPr>
        <p:spPr>
          <a:xfrm>
            <a:off x="4454724" y="4195516"/>
            <a:ext cx="2602262" cy="1541279"/>
          </a:xfrm>
          <a:prstGeom prst="roundRect">
            <a:avLst>
              <a:gd name="adj" fmla="val 756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01973B69-1460-754B-99B7-51ADE5E7BEA7}"/>
              </a:ext>
            </a:extLst>
          </p:cNvPr>
          <p:cNvSpPr/>
          <p:nvPr/>
        </p:nvSpPr>
        <p:spPr>
          <a:xfrm>
            <a:off x="3646536" y="4914084"/>
            <a:ext cx="992205" cy="253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DCF76-AE96-8B4A-A102-2FECFBE28BF7}"/>
              </a:ext>
            </a:extLst>
          </p:cNvPr>
          <p:cNvSpPr txBox="1"/>
          <p:nvPr/>
        </p:nvSpPr>
        <p:spPr>
          <a:xfrm>
            <a:off x="3836011" y="5128270"/>
            <a:ext cx="664294" cy="36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lang="en-JP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etrieve</a:t>
            </a:r>
          </a:p>
          <a:p>
            <a:pPr algn="ctr"/>
            <a:r>
              <a:rPr lang="en-JP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4BD170-2551-1140-A6C1-46A8D9AAB2C1}"/>
              </a:ext>
            </a:extLst>
          </p:cNvPr>
          <p:cNvSpPr/>
          <p:nvPr/>
        </p:nvSpPr>
        <p:spPr>
          <a:xfrm>
            <a:off x="4643695" y="4810002"/>
            <a:ext cx="869929" cy="4730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</a:p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Generator</a:t>
            </a:r>
            <a:endParaRPr lang="en-JP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9CD417-4442-C140-88CA-8DD2019A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80" y="3800393"/>
            <a:ext cx="305861" cy="280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58A8DA-D38A-3042-8625-6104F6DE7804}"/>
              </a:ext>
            </a:extLst>
          </p:cNvPr>
          <p:cNvSpPr txBox="1"/>
          <p:nvPr/>
        </p:nvSpPr>
        <p:spPr>
          <a:xfrm>
            <a:off x="8305341" y="3775498"/>
            <a:ext cx="181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Node-RED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5462A0-C024-F44F-BD13-97AE56D3782A}"/>
              </a:ext>
            </a:extLst>
          </p:cNvPr>
          <p:cNvSpPr/>
          <p:nvPr/>
        </p:nvSpPr>
        <p:spPr>
          <a:xfrm>
            <a:off x="6130396" y="4632769"/>
            <a:ext cx="864488" cy="3778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Catalogue</a:t>
            </a:r>
          </a:p>
          <a:p>
            <a:pPr algn="ctr"/>
            <a:r>
              <a:rPr lang="en-US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Server</a:t>
            </a:r>
            <a:endParaRPr lang="en-JP" sz="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44" name="グループ化 102">
            <a:extLst>
              <a:ext uri="{FF2B5EF4-FFF2-40B4-BE49-F238E27FC236}">
                <a16:creationId xmlns:a16="http://schemas.microsoft.com/office/drawing/2014/main" id="{E799E732-DB3E-004E-B3EF-36B3D124DF45}"/>
              </a:ext>
            </a:extLst>
          </p:cNvPr>
          <p:cNvGrpSpPr/>
          <p:nvPr/>
        </p:nvGrpSpPr>
        <p:grpSpPr>
          <a:xfrm>
            <a:off x="3984412" y="4788565"/>
            <a:ext cx="244398" cy="253791"/>
            <a:chOff x="5406493" y="1665805"/>
            <a:chExt cx="863461" cy="897968"/>
          </a:xfrm>
        </p:grpSpPr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4B130D19-AF43-304A-852B-5AC9F21C8FA3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46" name="Group 44">
              <a:extLst>
                <a:ext uri="{FF2B5EF4-FFF2-40B4-BE49-F238E27FC236}">
                  <a16:creationId xmlns:a16="http://schemas.microsoft.com/office/drawing/2014/main" id="{0E61ACEC-5A8F-B14C-A08D-479BE5272696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47" name="Isosceles Triangle 45">
                <a:extLst>
                  <a:ext uri="{FF2B5EF4-FFF2-40B4-BE49-F238E27FC236}">
                    <a16:creationId xmlns:a16="http://schemas.microsoft.com/office/drawing/2014/main" id="{68F91C57-3CB9-5A47-9111-C2799C3E8E70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48" name="Oval 46">
                <a:extLst>
                  <a:ext uri="{FF2B5EF4-FFF2-40B4-BE49-F238E27FC236}">
                    <a16:creationId xmlns:a16="http://schemas.microsoft.com/office/drawing/2014/main" id="{B0F4F0C4-6202-D447-8F76-2A769BF92E4A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49" name="Oval 47">
                <a:extLst>
                  <a:ext uri="{FF2B5EF4-FFF2-40B4-BE49-F238E27FC236}">
                    <a16:creationId xmlns:a16="http://schemas.microsoft.com/office/drawing/2014/main" id="{8CACEDA6-7AEB-604F-B14D-E23214FFFC6B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0" name="Oval 48">
                <a:extLst>
                  <a:ext uri="{FF2B5EF4-FFF2-40B4-BE49-F238E27FC236}">
                    <a16:creationId xmlns:a16="http://schemas.microsoft.com/office/drawing/2014/main" id="{0E37805C-758E-9A4D-B7EB-A5A17257D353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51" name="グループ化 102">
            <a:extLst>
              <a:ext uri="{FF2B5EF4-FFF2-40B4-BE49-F238E27FC236}">
                <a16:creationId xmlns:a16="http://schemas.microsoft.com/office/drawing/2014/main" id="{D918572B-29F0-6B4C-9567-37428DFB9FDE}"/>
              </a:ext>
            </a:extLst>
          </p:cNvPr>
          <p:cNvGrpSpPr/>
          <p:nvPr/>
        </p:nvGrpSpPr>
        <p:grpSpPr>
          <a:xfrm>
            <a:off x="4036033" y="4833871"/>
            <a:ext cx="244398" cy="253791"/>
            <a:chOff x="5406493" y="1665805"/>
            <a:chExt cx="863461" cy="897968"/>
          </a:xfrm>
        </p:grpSpPr>
        <p:sp>
          <p:nvSpPr>
            <p:cNvPr id="52" name="角丸四角形 21">
              <a:extLst>
                <a:ext uri="{FF2B5EF4-FFF2-40B4-BE49-F238E27FC236}">
                  <a16:creationId xmlns:a16="http://schemas.microsoft.com/office/drawing/2014/main" id="{E128F11B-EA53-2F4D-940E-B98FBEA75D7E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53" name="Group 44">
              <a:extLst>
                <a:ext uri="{FF2B5EF4-FFF2-40B4-BE49-F238E27FC236}">
                  <a16:creationId xmlns:a16="http://schemas.microsoft.com/office/drawing/2014/main" id="{CFA132E3-C888-864D-8B35-B02519332103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54" name="Isosceles Triangle 45">
                <a:extLst>
                  <a:ext uri="{FF2B5EF4-FFF2-40B4-BE49-F238E27FC236}">
                    <a16:creationId xmlns:a16="http://schemas.microsoft.com/office/drawing/2014/main" id="{BBDC23AC-854E-2047-9FBE-24610CCBC33D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5" name="Oval 46">
                <a:extLst>
                  <a:ext uri="{FF2B5EF4-FFF2-40B4-BE49-F238E27FC236}">
                    <a16:creationId xmlns:a16="http://schemas.microsoft.com/office/drawing/2014/main" id="{3C44C7A5-C2FF-6C46-9756-3477902B6416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6" name="Oval 47">
                <a:extLst>
                  <a:ext uri="{FF2B5EF4-FFF2-40B4-BE49-F238E27FC236}">
                    <a16:creationId xmlns:a16="http://schemas.microsoft.com/office/drawing/2014/main" id="{2104514D-56D9-5543-AD1B-C0DC04126770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57" name="Oval 48">
                <a:extLst>
                  <a:ext uri="{FF2B5EF4-FFF2-40B4-BE49-F238E27FC236}">
                    <a16:creationId xmlns:a16="http://schemas.microsoft.com/office/drawing/2014/main" id="{7E8C3317-0D9D-2448-920D-4C14474C33A1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E17B53-E499-0847-9271-82D96A0CDD29}"/>
              </a:ext>
            </a:extLst>
          </p:cNvPr>
          <p:cNvGrpSpPr/>
          <p:nvPr/>
        </p:nvGrpSpPr>
        <p:grpSpPr>
          <a:xfrm>
            <a:off x="7992584" y="4111788"/>
            <a:ext cx="3255090" cy="2120151"/>
            <a:chOff x="473308" y="2310655"/>
            <a:chExt cx="6593351" cy="44989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D855248-1DD7-2245-AFB9-4D7F4BBE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72" y="2310655"/>
              <a:ext cx="6581687" cy="4498978"/>
            </a:xfrm>
            <a:prstGeom prst="rect">
              <a:avLst/>
            </a:prstGeom>
          </p:spPr>
        </p:pic>
        <p:sp>
          <p:nvSpPr>
            <p:cNvPr id="60" name="四角形: 角を丸くする 3">
              <a:extLst>
                <a:ext uri="{FF2B5EF4-FFF2-40B4-BE49-F238E27FC236}">
                  <a16:creationId xmlns:a16="http://schemas.microsoft.com/office/drawing/2014/main" id="{33A0CA69-490A-924F-B10C-B0C310669F7B}"/>
                </a:ext>
              </a:extLst>
            </p:cNvPr>
            <p:cNvSpPr/>
            <p:nvPr/>
          </p:nvSpPr>
          <p:spPr>
            <a:xfrm>
              <a:off x="473308" y="5164926"/>
              <a:ext cx="1448508" cy="983921"/>
            </a:xfrm>
            <a:prstGeom prst="roundRect">
              <a:avLst>
                <a:gd name="adj" fmla="val 53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61" name="四角形: 角を丸くする 3">
              <a:extLst>
                <a:ext uri="{FF2B5EF4-FFF2-40B4-BE49-F238E27FC236}">
                  <a16:creationId xmlns:a16="http://schemas.microsoft.com/office/drawing/2014/main" id="{CC7819D5-1985-7545-BD10-5C132B45552E}"/>
                </a:ext>
              </a:extLst>
            </p:cNvPr>
            <p:cNvSpPr/>
            <p:nvPr/>
          </p:nvSpPr>
          <p:spPr>
            <a:xfrm>
              <a:off x="3932737" y="3323430"/>
              <a:ext cx="3133922" cy="2594485"/>
            </a:xfrm>
            <a:prstGeom prst="roundRect">
              <a:avLst>
                <a:gd name="adj" fmla="val 5351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sp>
        <p:nvSpPr>
          <p:cNvPr id="62" name="Magnetic Disk 61">
            <a:extLst>
              <a:ext uri="{FF2B5EF4-FFF2-40B4-BE49-F238E27FC236}">
                <a16:creationId xmlns:a16="http://schemas.microsoft.com/office/drawing/2014/main" id="{3F3B2CB5-4B92-F942-89C2-79B713F3ADC1}"/>
              </a:ext>
            </a:extLst>
          </p:cNvPr>
          <p:cNvSpPr/>
          <p:nvPr/>
        </p:nvSpPr>
        <p:spPr>
          <a:xfrm>
            <a:off x="6146072" y="5073602"/>
            <a:ext cx="864489" cy="42134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3" name="Curved Right Arrow 62">
            <a:extLst>
              <a:ext uri="{FF2B5EF4-FFF2-40B4-BE49-F238E27FC236}">
                <a16:creationId xmlns:a16="http://schemas.microsoft.com/office/drawing/2014/main" id="{1141EBE6-39B7-BF4B-BE63-A44E849C1F64}"/>
              </a:ext>
            </a:extLst>
          </p:cNvPr>
          <p:cNvSpPr/>
          <p:nvPr/>
        </p:nvSpPr>
        <p:spPr>
          <a:xfrm>
            <a:off x="7047195" y="4967769"/>
            <a:ext cx="761366" cy="2466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17F122-ACE9-6449-8281-D2272AD30CFC}"/>
              </a:ext>
            </a:extLst>
          </p:cNvPr>
          <p:cNvSpPr txBox="1"/>
          <p:nvPr/>
        </p:nvSpPr>
        <p:spPr>
          <a:xfrm>
            <a:off x="7012877" y="5167167"/>
            <a:ext cx="1002378" cy="1087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lang="en-JP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etrieve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catalogue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</a:t>
            </a:r>
          </a:p>
          <a:p>
            <a:pPr algn="ctr"/>
            <a:r>
              <a:rPr 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  <a:endParaRPr lang="en-JP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JP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modules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AD08E2-4358-9645-A1C0-9A6F1E4B2E6A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5513624" y="4821707"/>
            <a:ext cx="616772" cy="22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CAEBE99-724E-C24B-84E5-3D4DCD3949AD}"/>
              </a:ext>
            </a:extLst>
          </p:cNvPr>
          <p:cNvCxnSpPr>
            <a:cxnSpLocks/>
            <a:stCxn id="17" idx="3"/>
            <a:endCxn id="62" idx="2"/>
          </p:cNvCxnSpPr>
          <p:nvPr/>
        </p:nvCxnSpPr>
        <p:spPr>
          <a:xfrm>
            <a:off x="5513624" y="5046522"/>
            <a:ext cx="632448" cy="23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F0783A8-1C60-9F43-B541-B8478AA3E269}"/>
              </a:ext>
            </a:extLst>
          </p:cNvPr>
          <p:cNvSpPr txBox="1"/>
          <p:nvPr/>
        </p:nvSpPr>
        <p:spPr>
          <a:xfrm rot="20186111">
            <a:off x="5490034" y="4620885"/>
            <a:ext cx="685377" cy="349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a </a:t>
            </a:r>
            <a:b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catalogue</a:t>
            </a:r>
            <a:endParaRPr lang="en-JP" sz="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4E89F2-34B7-1543-8AFB-796C9B47ED73}"/>
              </a:ext>
            </a:extLst>
          </p:cNvPr>
          <p:cNvSpPr txBox="1"/>
          <p:nvPr/>
        </p:nvSpPr>
        <p:spPr>
          <a:xfrm rot="1430073">
            <a:off x="5484169" y="5099916"/>
            <a:ext cx="592464" cy="466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</a:t>
            </a:r>
          </a:p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</a:t>
            </a:r>
          </a:p>
          <a:p>
            <a:pPr algn="ctr"/>
            <a:r>
              <a:rPr lang="en-US" sz="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modules</a:t>
            </a:r>
            <a:endParaRPr lang="en-JP" sz="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7CD60E2-4A1B-1A4A-87FD-DA1DF56BF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175347" y="5162509"/>
            <a:ext cx="455523" cy="11586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FF4204F-349A-9444-A6F2-563C186AD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156549" y="5305285"/>
            <a:ext cx="455523" cy="11586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CAC9BEC-2B38-EB47-A9B2-ACAFBBF1B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521595" y="5225110"/>
            <a:ext cx="455523" cy="11586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AF5C7F-D082-0544-A889-1728D4E60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27" t="21593" r="6885" b="17997"/>
          <a:stretch/>
        </p:blipFill>
        <p:spPr>
          <a:xfrm>
            <a:off x="6521595" y="5385369"/>
            <a:ext cx="455523" cy="11586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0069C3F-D08B-F648-B729-DCF7362B68BC}"/>
              </a:ext>
            </a:extLst>
          </p:cNvPr>
          <p:cNvSpPr txBox="1"/>
          <p:nvPr/>
        </p:nvSpPr>
        <p:spPr>
          <a:xfrm>
            <a:off x="8003400" y="5920544"/>
            <a:ext cx="693484" cy="320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Installed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WoT node</a:t>
            </a:r>
            <a:endParaRPr lang="en-JP" sz="1200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05EEC1-910A-8B4D-BB26-657012B36557}"/>
              </a:ext>
            </a:extLst>
          </p:cNvPr>
          <p:cNvSpPr txBox="1"/>
          <p:nvPr/>
        </p:nvSpPr>
        <p:spPr>
          <a:xfrm>
            <a:off x="9961326" y="5842902"/>
            <a:ext cx="1025509" cy="19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 Catalogue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E62F9D-D7C8-A94D-AD51-3EDF36745809}"/>
              </a:ext>
            </a:extLst>
          </p:cNvPr>
          <p:cNvSpPr txBox="1"/>
          <p:nvPr/>
        </p:nvSpPr>
        <p:spPr>
          <a:xfrm>
            <a:off x="4280431" y="4198046"/>
            <a:ext cx="287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Auto-population Server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7" name="Freeform 138">
            <a:extLst>
              <a:ext uri="{FF2B5EF4-FFF2-40B4-BE49-F238E27FC236}">
                <a16:creationId xmlns:a16="http://schemas.microsoft.com/office/drawing/2014/main" id="{5ED7BF9E-5811-F040-9A8B-FAE39033CC46}"/>
              </a:ext>
            </a:extLst>
          </p:cNvPr>
          <p:cNvSpPr>
            <a:spLocks noEditPoints="1"/>
          </p:cNvSpPr>
          <p:nvPr/>
        </p:nvSpPr>
        <p:spPr bwMode="auto">
          <a:xfrm>
            <a:off x="741330" y="4295332"/>
            <a:ext cx="664294" cy="512905"/>
          </a:xfrm>
          <a:custGeom>
            <a:avLst/>
            <a:gdLst>
              <a:gd name="T0" fmla="*/ 36 w 2942"/>
              <a:gd name="T1" fmla="*/ 14 h 2582"/>
              <a:gd name="T2" fmla="*/ 0 w 2942"/>
              <a:gd name="T3" fmla="*/ 672 h 2582"/>
              <a:gd name="T4" fmla="*/ 410 w 2942"/>
              <a:gd name="T5" fmla="*/ 1466 h 2582"/>
              <a:gd name="T6" fmla="*/ 450 w 2942"/>
              <a:gd name="T7" fmla="*/ 1502 h 2582"/>
              <a:gd name="T8" fmla="*/ 486 w 2942"/>
              <a:gd name="T9" fmla="*/ 1626 h 2582"/>
              <a:gd name="T10" fmla="*/ 536 w 2942"/>
              <a:gd name="T11" fmla="*/ 1912 h 2582"/>
              <a:gd name="T12" fmla="*/ 664 w 2942"/>
              <a:gd name="T13" fmla="*/ 2162 h 2582"/>
              <a:gd name="T14" fmla="*/ 852 w 2942"/>
              <a:gd name="T15" fmla="*/ 2366 h 2582"/>
              <a:gd name="T16" fmla="*/ 1094 w 2942"/>
              <a:gd name="T17" fmla="*/ 2508 h 2582"/>
              <a:gd name="T18" fmla="*/ 1372 w 2942"/>
              <a:gd name="T19" fmla="*/ 2578 h 2582"/>
              <a:gd name="T20" fmla="*/ 1618 w 2942"/>
              <a:gd name="T21" fmla="*/ 2572 h 2582"/>
              <a:gd name="T22" fmla="*/ 1890 w 2942"/>
              <a:gd name="T23" fmla="*/ 2488 h 2582"/>
              <a:gd name="T24" fmla="*/ 2124 w 2942"/>
              <a:gd name="T25" fmla="*/ 2336 h 2582"/>
              <a:gd name="T26" fmla="*/ 2304 w 2942"/>
              <a:gd name="T27" fmla="*/ 2124 h 2582"/>
              <a:gd name="T28" fmla="*/ 2418 w 2942"/>
              <a:gd name="T29" fmla="*/ 1866 h 2582"/>
              <a:gd name="T30" fmla="*/ 2456 w 2942"/>
              <a:gd name="T31" fmla="*/ 1626 h 2582"/>
              <a:gd name="T32" fmla="*/ 2490 w 2942"/>
              <a:gd name="T33" fmla="*/ 1502 h 2582"/>
              <a:gd name="T34" fmla="*/ 2932 w 2942"/>
              <a:gd name="T35" fmla="*/ 710 h 2582"/>
              <a:gd name="T36" fmla="*/ 2942 w 2942"/>
              <a:gd name="T37" fmla="*/ 82 h 2582"/>
              <a:gd name="T38" fmla="*/ 2906 w 2942"/>
              <a:gd name="T39" fmla="*/ 14 h 2582"/>
              <a:gd name="T40" fmla="*/ 1336 w 2942"/>
              <a:gd name="T41" fmla="*/ 1932 h 2582"/>
              <a:gd name="T42" fmla="*/ 1314 w 2942"/>
              <a:gd name="T43" fmla="*/ 2006 h 2582"/>
              <a:gd name="T44" fmla="*/ 1256 w 2942"/>
              <a:gd name="T45" fmla="*/ 2054 h 2582"/>
              <a:gd name="T46" fmla="*/ 1190 w 2942"/>
              <a:gd name="T47" fmla="*/ 2064 h 2582"/>
              <a:gd name="T48" fmla="*/ 1120 w 2942"/>
              <a:gd name="T49" fmla="*/ 2036 h 2582"/>
              <a:gd name="T50" fmla="*/ 1078 w 2942"/>
              <a:gd name="T51" fmla="*/ 1972 h 2582"/>
              <a:gd name="T52" fmla="*/ 1074 w 2942"/>
              <a:gd name="T53" fmla="*/ 1906 h 2582"/>
              <a:gd name="T54" fmla="*/ 1110 w 2942"/>
              <a:gd name="T55" fmla="*/ 1840 h 2582"/>
              <a:gd name="T56" fmla="*/ 1178 w 2942"/>
              <a:gd name="T57" fmla="*/ 1804 h 2582"/>
              <a:gd name="T58" fmla="*/ 1244 w 2942"/>
              <a:gd name="T59" fmla="*/ 1806 h 2582"/>
              <a:gd name="T60" fmla="*/ 1306 w 2942"/>
              <a:gd name="T61" fmla="*/ 1848 h 2582"/>
              <a:gd name="T62" fmla="*/ 1336 w 2942"/>
              <a:gd name="T63" fmla="*/ 1920 h 2582"/>
              <a:gd name="T64" fmla="*/ 1386 w 2942"/>
              <a:gd name="T65" fmla="*/ 2474 h 2582"/>
              <a:gd name="T66" fmla="*/ 1148 w 2942"/>
              <a:gd name="T67" fmla="*/ 2418 h 2582"/>
              <a:gd name="T68" fmla="*/ 940 w 2942"/>
              <a:gd name="T69" fmla="*/ 2302 h 2582"/>
              <a:gd name="T70" fmla="*/ 772 w 2942"/>
              <a:gd name="T71" fmla="*/ 2136 h 2582"/>
              <a:gd name="T72" fmla="*/ 652 w 2942"/>
              <a:gd name="T73" fmla="*/ 1930 h 2582"/>
              <a:gd name="T74" fmla="*/ 592 w 2942"/>
              <a:gd name="T75" fmla="*/ 1694 h 2582"/>
              <a:gd name="T76" fmla="*/ 868 w 2942"/>
              <a:gd name="T77" fmla="*/ 1812 h 2582"/>
              <a:gd name="T78" fmla="*/ 942 w 2942"/>
              <a:gd name="T79" fmla="*/ 1970 h 2582"/>
              <a:gd name="T80" fmla="*/ 1054 w 2942"/>
              <a:gd name="T81" fmla="*/ 2102 h 2582"/>
              <a:gd name="T82" fmla="*/ 1196 w 2942"/>
              <a:gd name="T83" fmla="*/ 2198 h 2582"/>
              <a:gd name="T84" fmla="*/ 1364 w 2942"/>
              <a:gd name="T85" fmla="*/ 2256 h 2582"/>
              <a:gd name="T86" fmla="*/ 1516 w 2942"/>
              <a:gd name="T87" fmla="*/ 2266 h 2582"/>
              <a:gd name="T88" fmla="*/ 1692 w 2942"/>
              <a:gd name="T89" fmla="*/ 2232 h 2582"/>
              <a:gd name="T90" fmla="*/ 1848 w 2942"/>
              <a:gd name="T91" fmla="*/ 2154 h 2582"/>
              <a:gd name="T92" fmla="*/ 1976 w 2942"/>
              <a:gd name="T93" fmla="*/ 2040 h 2582"/>
              <a:gd name="T94" fmla="*/ 2070 w 2942"/>
              <a:gd name="T95" fmla="*/ 1894 h 2582"/>
              <a:gd name="T96" fmla="*/ 2122 w 2942"/>
              <a:gd name="T97" fmla="*/ 1724 h 2582"/>
              <a:gd name="T98" fmla="*/ 2326 w 2942"/>
              <a:gd name="T99" fmla="*/ 1816 h 2582"/>
              <a:gd name="T100" fmla="*/ 2234 w 2942"/>
              <a:gd name="T101" fmla="*/ 2038 h 2582"/>
              <a:gd name="T102" fmla="*/ 2090 w 2942"/>
              <a:gd name="T103" fmla="*/ 2224 h 2582"/>
              <a:gd name="T104" fmla="*/ 1900 w 2942"/>
              <a:gd name="T105" fmla="*/ 2366 h 2582"/>
              <a:gd name="T106" fmla="*/ 1676 w 2942"/>
              <a:gd name="T107" fmla="*/ 2454 h 2582"/>
              <a:gd name="T108" fmla="*/ 1470 w 2942"/>
              <a:gd name="T109" fmla="*/ 2478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942" h="2582">
                <a:moveTo>
                  <a:pt x="2860" y="0"/>
                </a:moveTo>
                <a:lnTo>
                  <a:pt x="82" y="0"/>
                </a:lnTo>
                <a:lnTo>
                  <a:pt x="82" y="0"/>
                </a:lnTo>
                <a:lnTo>
                  <a:pt x="66" y="2"/>
                </a:lnTo>
                <a:lnTo>
                  <a:pt x="50" y="6"/>
                </a:lnTo>
                <a:lnTo>
                  <a:pt x="36" y="14"/>
                </a:lnTo>
                <a:lnTo>
                  <a:pt x="24" y="24"/>
                </a:lnTo>
                <a:lnTo>
                  <a:pt x="14" y="36"/>
                </a:lnTo>
                <a:lnTo>
                  <a:pt x="6" y="50"/>
                </a:lnTo>
                <a:lnTo>
                  <a:pt x="2" y="66"/>
                </a:lnTo>
                <a:lnTo>
                  <a:pt x="0" y="82"/>
                </a:lnTo>
                <a:lnTo>
                  <a:pt x="0" y="672"/>
                </a:lnTo>
                <a:lnTo>
                  <a:pt x="0" y="672"/>
                </a:lnTo>
                <a:lnTo>
                  <a:pt x="0" y="682"/>
                </a:lnTo>
                <a:lnTo>
                  <a:pt x="2" y="692"/>
                </a:lnTo>
                <a:lnTo>
                  <a:pt x="4" y="700"/>
                </a:lnTo>
                <a:lnTo>
                  <a:pt x="10" y="710"/>
                </a:lnTo>
                <a:lnTo>
                  <a:pt x="410" y="1466"/>
                </a:lnTo>
                <a:lnTo>
                  <a:pt x="410" y="1466"/>
                </a:lnTo>
                <a:lnTo>
                  <a:pt x="416" y="1476"/>
                </a:lnTo>
                <a:lnTo>
                  <a:pt x="424" y="1484"/>
                </a:lnTo>
                <a:lnTo>
                  <a:pt x="432" y="1492"/>
                </a:lnTo>
                <a:lnTo>
                  <a:pt x="442" y="1498"/>
                </a:lnTo>
                <a:lnTo>
                  <a:pt x="450" y="1502"/>
                </a:lnTo>
                <a:lnTo>
                  <a:pt x="462" y="1506"/>
                </a:lnTo>
                <a:lnTo>
                  <a:pt x="472" y="1508"/>
                </a:lnTo>
                <a:lnTo>
                  <a:pt x="484" y="1510"/>
                </a:lnTo>
                <a:lnTo>
                  <a:pt x="484" y="1626"/>
                </a:lnTo>
                <a:lnTo>
                  <a:pt x="486" y="1626"/>
                </a:lnTo>
                <a:lnTo>
                  <a:pt x="486" y="1626"/>
                </a:lnTo>
                <a:lnTo>
                  <a:pt x="488" y="1676"/>
                </a:lnTo>
                <a:lnTo>
                  <a:pt x="494" y="1724"/>
                </a:lnTo>
                <a:lnTo>
                  <a:pt x="500" y="1772"/>
                </a:lnTo>
                <a:lnTo>
                  <a:pt x="510" y="1820"/>
                </a:lnTo>
                <a:lnTo>
                  <a:pt x="522" y="1866"/>
                </a:lnTo>
                <a:lnTo>
                  <a:pt x="536" y="1912"/>
                </a:lnTo>
                <a:lnTo>
                  <a:pt x="552" y="1956"/>
                </a:lnTo>
                <a:lnTo>
                  <a:pt x="570" y="2000"/>
                </a:lnTo>
                <a:lnTo>
                  <a:pt x="590" y="2042"/>
                </a:lnTo>
                <a:lnTo>
                  <a:pt x="614" y="2084"/>
                </a:lnTo>
                <a:lnTo>
                  <a:pt x="638" y="2124"/>
                </a:lnTo>
                <a:lnTo>
                  <a:pt x="664" y="2162"/>
                </a:lnTo>
                <a:lnTo>
                  <a:pt x="690" y="2200"/>
                </a:lnTo>
                <a:lnTo>
                  <a:pt x="720" y="2236"/>
                </a:lnTo>
                <a:lnTo>
                  <a:pt x="750" y="2270"/>
                </a:lnTo>
                <a:lnTo>
                  <a:pt x="784" y="2304"/>
                </a:lnTo>
                <a:lnTo>
                  <a:pt x="818" y="2336"/>
                </a:lnTo>
                <a:lnTo>
                  <a:pt x="852" y="2366"/>
                </a:lnTo>
                <a:lnTo>
                  <a:pt x="890" y="2394"/>
                </a:lnTo>
                <a:lnTo>
                  <a:pt x="928" y="2420"/>
                </a:lnTo>
                <a:lnTo>
                  <a:pt x="968" y="2444"/>
                </a:lnTo>
                <a:lnTo>
                  <a:pt x="1008" y="2468"/>
                </a:lnTo>
                <a:lnTo>
                  <a:pt x="1050" y="2488"/>
                </a:lnTo>
                <a:lnTo>
                  <a:pt x="1094" y="2508"/>
                </a:lnTo>
                <a:lnTo>
                  <a:pt x="1138" y="2524"/>
                </a:lnTo>
                <a:lnTo>
                  <a:pt x="1182" y="2540"/>
                </a:lnTo>
                <a:lnTo>
                  <a:pt x="1228" y="2552"/>
                </a:lnTo>
                <a:lnTo>
                  <a:pt x="1276" y="2564"/>
                </a:lnTo>
                <a:lnTo>
                  <a:pt x="1322" y="2572"/>
                </a:lnTo>
                <a:lnTo>
                  <a:pt x="1372" y="2578"/>
                </a:lnTo>
                <a:lnTo>
                  <a:pt x="1420" y="2582"/>
                </a:lnTo>
                <a:lnTo>
                  <a:pt x="1470" y="2582"/>
                </a:lnTo>
                <a:lnTo>
                  <a:pt x="1470" y="2582"/>
                </a:lnTo>
                <a:lnTo>
                  <a:pt x="1520" y="2582"/>
                </a:lnTo>
                <a:lnTo>
                  <a:pt x="1570" y="2578"/>
                </a:lnTo>
                <a:lnTo>
                  <a:pt x="1618" y="2572"/>
                </a:lnTo>
                <a:lnTo>
                  <a:pt x="1666" y="2564"/>
                </a:lnTo>
                <a:lnTo>
                  <a:pt x="1712" y="2552"/>
                </a:lnTo>
                <a:lnTo>
                  <a:pt x="1758" y="2540"/>
                </a:lnTo>
                <a:lnTo>
                  <a:pt x="1804" y="2524"/>
                </a:lnTo>
                <a:lnTo>
                  <a:pt x="1848" y="2508"/>
                </a:lnTo>
                <a:lnTo>
                  <a:pt x="1890" y="2488"/>
                </a:lnTo>
                <a:lnTo>
                  <a:pt x="1932" y="2468"/>
                </a:lnTo>
                <a:lnTo>
                  <a:pt x="1974" y="2444"/>
                </a:lnTo>
                <a:lnTo>
                  <a:pt x="2012" y="2420"/>
                </a:lnTo>
                <a:lnTo>
                  <a:pt x="2050" y="2394"/>
                </a:lnTo>
                <a:lnTo>
                  <a:pt x="2088" y="2366"/>
                </a:lnTo>
                <a:lnTo>
                  <a:pt x="2124" y="2336"/>
                </a:lnTo>
                <a:lnTo>
                  <a:pt x="2158" y="2304"/>
                </a:lnTo>
                <a:lnTo>
                  <a:pt x="2190" y="2270"/>
                </a:lnTo>
                <a:lnTo>
                  <a:pt x="2220" y="2236"/>
                </a:lnTo>
                <a:lnTo>
                  <a:pt x="2250" y="2200"/>
                </a:lnTo>
                <a:lnTo>
                  <a:pt x="2278" y="2162"/>
                </a:lnTo>
                <a:lnTo>
                  <a:pt x="2304" y="2124"/>
                </a:lnTo>
                <a:lnTo>
                  <a:pt x="2328" y="2084"/>
                </a:lnTo>
                <a:lnTo>
                  <a:pt x="2350" y="2042"/>
                </a:lnTo>
                <a:lnTo>
                  <a:pt x="2370" y="2000"/>
                </a:lnTo>
                <a:lnTo>
                  <a:pt x="2388" y="1956"/>
                </a:lnTo>
                <a:lnTo>
                  <a:pt x="2404" y="1912"/>
                </a:lnTo>
                <a:lnTo>
                  <a:pt x="2418" y="1866"/>
                </a:lnTo>
                <a:lnTo>
                  <a:pt x="2430" y="1820"/>
                </a:lnTo>
                <a:lnTo>
                  <a:pt x="2440" y="1772"/>
                </a:lnTo>
                <a:lnTo>
                  <a:pt x="2448" y="1724"/>
                </a:lnTo>
                <a:lnTo>
                  <a:pt x="2452" y="1676"/>
                </a:lnTo>
                <a:lnTo>
                  <a:pt x="2456" y="1626"/>
                </a:lnTo>
                <a:lnTo>
                  <a:pt x="2456" y="1626"/>
                </a:lnTo>
                <a:lnTo>
                  <a:pt x="2456" y="1510"/>
                </a:lnTo>
                <a:lnTo>
                  <a:pt x="2456" y="1510"/>
                </a:lnTo>
                <a:lnTo>
                  <a:pt x="2456" y="1510"/>
                </a:lnTo>
                <a:lnTo>
                  <a:pt x="2468" y="1508"/>
                </a:lnTo>
                <a:lnTo>
                  <a:pt x="2480" y="1506"/>
                </a:lnTo>
                <a:lnTo>
                  <a:pt x="2490" y="1502"/>
                </a:lnTo>
                <a:lnTo>
                  <a:pt x="2500" y="1498"/>
                </a:lnTo>
                <a:lnTo>
                  <a:pt x="2508" y="1492"/>
                </a:lnTo>
                <a:lnTo>
                  <a:pt x="2516" y="1484"/>
                </a:lnTo>
                <a:lnTo>
                  <a:pt x="2524" y="1476"/>
                </a:lnTo>
                <a:lnTo>
                  <a:pt x="2530" y="1466"/>
                </a:lnTo>
                <a:lnTo>
                  <a:pt x="2932" y="710"/>
                </a:lnTo>
                <a:lnTo>
                  <a:pt x="2932" y="710"/>
                </a:lnTo>
                <a:lnTo>
                  <a:pt x="2936" y="700"/>
                </a:lnTo>
                <a:lnTo>
                  <a:pt x="2938" y="692"/>
                </a:lnTo>
                <a:lnTo>
                  <a:pt x="2940" y="682"/>
                </a:lnTo>
                <a:lnTo>
                  <a:pt x="2942" y="672"/>
                </a:lnTo>
                <a:lnTo>
                  <a:pt x="2942" y="82"/>
                </a:lnTo>
                <a:lnTo>
                  <a:pt x="2942" y="82"/>
                </a:lnTo>
                <a:lnTo>
                  <a:pt x="2940" y="66"/>
                </a:lnTo>
                <a:lnTo>
                  <a:pt x="2934" y="50"/>
                </a:lnTo>
                <a:lnTo>
                  <a:pt x="2928" y="36"/>
                </a:lnTo>
                <a:lnTo>
                  <a:pt x="2918" y="24"/>
                </a:lnTo>
                <a:lnTo>
                  <a:pt x="2906" y="14"/>
                </a:lnTo>
                <a:lnTo>
                  <a:pt x="2892" y="6"/>
                </a:lnTo>
                <a:lnTo>
                  <a:pt x="2876" y="2"/>
                </a:lnTo>
                <a:lnTo>
                  <a:pt x="2860" y="0"/>
                </a:lnTo>
                <a:lnTo>
                  <a:pt x="2860" y="0"/>
                </a:lnTo>
                <a:close/>
                <a:moveTo>
                  <a:pt x="1336" y="1932"/>
                </a:moveTo>
                <a:lnTo>
                  <a:pt x="1336" y="1932"/>
                </a:lnTo>
                <a:lnTo>
                  <a:pt x="1336" y="1946"/>
                </a:lnTo>
                <a:lnTo>
                  <a:pt x="1334" y="1960"/>
                </a:lnTo>
                <a:lnTo>
                  <a:pt x="1330" y="1972"/>
                </a:lnTo>
                <a:lnTo>
                  <a:pt x="1326" y="1984"/>
                </a:lnTo>
                <a:lnTo>
                  <a:pt x="1320" y="1996"/>
                </a:lnTo>
                <a:lnTo>
                  <a:pt x="1314" y="2006"/>
                </a:lnTo>
                <a:lnTo>
                  <a:pt x="1306" y="2018"/>
                </a:lnTo>
                <a:lnTo>
                  <a:pt x="1298" y="2026"/>
                </a:lnTo>
                <a:lnTo>
                  <a:pt x="1288" y="2036"/>
                </a:lnTo>
                <a:lnTo>
                  <a:pt x="1278" y="2042"/>
                </a:lnTo>
                <a:lnTo>
                  <a:pt x="1268" y="2050"/>
                </a:lnTo>
                <a:lnTo>
                  <a:pt x="1256" y="2054"/>
                </a:lnTo>
                <a:lnTo>
                  <a:pt x="1244" y="2060"/>
                </a:lnTo>
                <a:lnTo>
                  <a:pt x="1230" y="2062"/>
                </a:lnTo>
                <a:lnTo>
                  <a:pt x="1218" y="2064"/>
                </a:lnTo>
                <a:lnTo>
                  <a:pt x="1204" y="2066"/>
                </a:lnTo>
                <a:lnTo>
                  <a:pt x="1204" y="2066"/>
                </a:lnTo>
                <a:lnTo>
                  <a:pt x="1190" y="2064"/>
                </a:lnTo>
                <a:lnTo>
                  <a:pt x="1178" y="2062"/>
                </a:lnTo>
                <a:lnTo>
                  <a:pt x="1164" y="2060"/>
                </a:lnTo>
                <a:lnTo>
                  <a:pt x="1152" y="2054"/>
                </a:lnTo>
                <a:lnTo>
                  <a:pt x="1142" y="2050"/>
                </a:lnTo>
                <a:lnTo>
                  <a:pt x="1130" y="2042"/>
                </a:lnTo>
                <a:lnTo>
                  <a:pt x="1120" y="2036"/>
                </a:lnTo>
                <a:lnTo>
                  <a:pt x="1110" y="2026"/>
                </a:lnTo>
                <a:lnTo>
                  <a:pt x="1102" y="2018"/>
                </a:lnTo>
                <a:lnTo>
                  <a:pt x="1094" y="2006"/>
                </a:lnTo>
                <a:lnTo>
                  <a:pt x="1088" y="1996"/>
                </a:lnTo>
                <a:lnTo>
                  <a:pt x="1082" y="1984"/>
                </a:lnTo>
                <a:lnTo>
                  <a:pt x="1078" y="1972"/>
                </a:lnTo>
                <a:lnTo>
                  <a:pt x="1074" y="1960"/>
                </a:lnTo>
                <a:lnTo>
                  <a:pt x="1072" y="1946"/>
                </a:lnTo>
                <a:lnTo>
                  <a:pt x="1072" y="1932"/>
                </a:lnTo>
                <a:lnTo>
                  <a:pt x="1072" y="1932"/>
                </a:lnTo>
                <a:lnTo>
                  <a:pt x="1072" y="1920"/>
                </a:lnTo>
                <a:lnTo>
                  <a:pt x="1074" y="1906"/>
                </a:lnTo>
                <a:lnTo>
                  <a:pt x="1078" y="1894"/>
                </a:lnTo>
                <a:lnTo>
                  <a:pt x="1082" y="1882"/>
                </a:lnTo>
                <a:lnTo>
                  <a:pt x="1088" y="1870"/>
                </a:lnTo>
                <a:lnTo>
                  <a:pt x="1094" y="1858"/>
                </a:lnTo>
                <a:lnTo>
                  <a:pt x="1102" y="1848"/>
                </a:lnTo>
                <a:lnTo>
                  <a:pt x="1110" y="1840"/>
                </a:lnTo>
                <a:lnTo>
                  <a:pt x="1120" y="1830"/>
                </a:lnTo>
                <a:lnTo>
                  <a:pt x="1130" y="1824"/>
                </a:lnTo>
                <a:lnTo>
                  <a:pt x="1142" y="1816"/>
                </a:lnTo>
                <a:lnTo>
                  <a:pt x="1152" y="1810"/>
                </a:lnTo>
                <a:lnTo>
                  <a:pt x="1164" y="1806"/>
                </a:lnTo>
                <a:lnTo>
                  <a:pt x="1178" y="1804"/>
                </a:lnTo>
                <a:lnTo>
                  <a:pt x="1190" y="1802"/>
                </a:lnTo>
                <a:lnTo>
                  <a:pt x="1204" y="1800"/>
                </a:lnTo>
                <a:lnTo>
                  <a:pt x="1204" y="1800"/>
                </a:lnTo>
                <a:lnTo>
                  <a:pt x="1218" y="1802"/>
                </a:lnTo>
                <a:lnTo>
                  <a:pt x="1230" y="1804"/>
                </a:lnTo>
                <a:lnTo>
                  <a:pt x="1244" y="1806"/>
                </a:lnTo>
                <a:lnTo>
                  <a:pt x="1256" y="1810"/>
                </a:lnTo>
                <a:lnTo>
                  <a:pt x="1268" y="1816"/>
                </a:lnTo>
                <a:lnTo>
                  <a:pt x="1278" y="1824"/>
                </a:lnTo>
                <a:lnTo>
                  <a:pt x="1288" y="1830"/>
                </a:lnTo>
                <a:lnTo>
                  <a:pt x="1298" y="1840"/>
                </a:lnTo>
                <a:lnTo>
                  <a:pt x="1306" y="1848"/>
                </a:lnTo>
                <a:lnTo>
                  <a:pt x="1314" y="1858"/>
                </a:lnTo>
                <a:lnTo>
                  <a:pt x="1320" y="1870"/>
                </a:lnTo>
                <a:lnTo>
                  <a:pt x="1326" y="1882"/>
                </a:lnTo>
                <a:lnTo>
                  <a:pt x="1330" y="1894"/>
                </a:lnTo>
                <a:lnTo>
                  <a:pt x="1334" y="1906"/>
                </a:lnTo>
                <a:lnTo>
                  <a:pt x="1336" y="1920"/>
                </a:lnTo>
                <a:lnTo>
                  <a:pt x="1336" y="1932"/>
                </a:lnTo>
                <a:lnTo>
                  <a:pt x="1336" y="1932"/>
                </a:lnTo>
                <a:close/>
                <a:moveTo>
                  <a:pt x="1470" y="2478"/>
                </a:moveTo>
                <a:lnTo>
                  <a:pt x="1470" y="2478"/>
                </a:lnTo>
                <a:lnTo>
                  <a:pt x="1428" y="2478"/>
                </a:lnTo>
                <a:lnTo>
                  <a:pt x="1386" y="2474"/>
                </a:lnTo>
                <a:lnTo>
                  <a:pt x="1344" y="2470"/>
                </a:lnTo>
                <a:lnTo>
                  <a:pt x="1304" y="2464"/>
                </a:lnTo>
                <a:lnTo>
                  <a:pt x="1264" y="2454"/>
                </a:lnTo>
                <a:lnTo>
                  <a:pt x="1224" y="2444"/>
                </a:lnTo>
                <a:lnTo>
                  <a:pt x="1186" y="2432"/>
                </a:lnTo>
                <a:lnTo>
                  <a:pt x="1148" y="2418"/>
                </a:lnTo>
                <a:lnTo>
                  <a:pt x="1112" y="2402"/>
                </a:lnTo>
                <a:lnTo>
                  <a:pt x="1076" y="2386"/>
                </a:lnTo>
                <a:lnTo>
                  <a:pt x="1040" y="2366"/>
                </a:lnTo>
                <a:lnTo>
                  <a:pt x="1006" y="2346"/>
                </a:lnTo>
                <a:lnTo>
                  <a:pt x="972" y="2324"/>
                </a:lnTo>
                <a:lnTo>
                  <a:pt x="940" y="2302"/>
                </a:lnTo>
                <a:lnTo>
                  <a:pt x="910" y="2278"/>
                </a:lnTo>
                <a:lnTo>
                  <a:pt x="880" y="2252"/>
                </a:lnTo>
                <a:lnTo>
                  <a:pt x="850" y="2224"/>
                </a:lnTo>
                <a:lnTo>
                  <a:pt x="824" y="2196"/>
                </a:lnTo>
                <a:lnTo>
                  <a:pt x="798" y="2166"/>
                </a:lnTo>
                <a:lnTo>
                  <a:pt x="772" y="2136"/>
                </a:lnTo>
                <a:lnTo>
                  <a:pt x="748" y="2104"/>
                </a:lnTo>
                <a:lnTo>
                  <a:pt x="726" y="2072"/>
                </a:lnTo>
                <a:lnTo>
                  <a:pt x="706" y="2038"/>
                </a:lnTo>
                <a:lnTo>
                  <a:pt x="686" y="2002"/>
                </a:lnTo>
                <a:lnTo>
                  <a:pt x="668" y="1966"/>
                </a:lnTo>
                <a:lnTo>
                  <a:pt x="652" y="1930"/>
                </a:lnTo>
                <a:lnTo>
                  <a:pt x="638" y="1892"/>
                </a:lnTo>
                <a:lnTo>
                  <a:pt x="626" y="1854"/>
                </a:lnTo>
                <a:lnTo>
                  <a:pt x="614" y="1816"/>
                </a:lnTo>
                <a:lnTo>
                  <a:pt x="606" y="1776"/>
                </a:lnTo>
                <a:lnTo>
                  <a:pt x="598" y="1736"/>
                </a:lnTo>
                <a:lnTo>
                  <a:pt x="592" y="1694"/>
                </a:lnTo>
                <a:lnTo>
                  <a:pt x="844" y="1694"/>
                </a:lnTo>
                <a:lnTo>
                  <a:pt x="844" y="1694"/>
                </a:lnTo>
                <a:lnTo>
                  <a:pt x="848" y="1724"/>
                </a:lnTo>
                <a:lnTo>
                  <a:pt x="854" y="1754"/>
                </a:lnTo>
                <a:lnTo>
                  <a:pt x="860" y="1782"/>
                </a:lnTo>
                <a:lnTo>
                  <a:pt x="868" y="1812"/>
                </a:lnTo>
                <a:lnTo>
                  <a:pt x="878" y="1840"/>
                </a:lnTo>
                <a:lnTo>
                  <a:pt x="888" y="1866"/>
                </a:lnTo>
                <a:lnTo>
                  <a:pt x="900" y="1894"/>
                </a:lnTo>
                <a:lnTo>
                  <a:pt x="914" y="1920"/>
                </a:lnTo>
                <a:lnTo>
                  <a:pt x="928" y="1946"/>
                </a:lnTo>
                <a:lnTo>
                  <a:pt x="942" y="1970"/>
                </a:lnTo>
                <a:lnTo>
                  <a:pt x="958" y="1994"/>
                </a:lnTo>
                <a:lnTo>
                  <a:pt x="976" y="2016"/>
                </a:lnTo>
                <a:lnTo>
                  <a:pt x="994" y="2040"/>
                </a:lnTo>
                <a:lnTo>
                  <a:pt x="1012" y="2060"/>
                </a:lnTo>
                <a:lnTo>
                  <a:pt x="1032" y="2082"/>
                </a:lnTo>
                <a:lnTo>
                  <a:pt x="1054" y="2102"/>
                </a:lnTo>
                <a:lnTo>
                  <a:pt x="1076" y="2120"/>
                </a:lnTo>
                <a:lnTo>
                  <a:pt x="1098" y="2138"/>
                </a:lnTo>
                <a:lnTo>
                  <a:pt x="1122" y="2154"/>
                </a:lnTo>
                <a:lnTo>
                  <a:pt x="1146" y="2170"/>
                </a:lnTo>
                <a:lnTo>
                  <a:pt x="1172" y="2186"/>
                </a:lnTo>
                <a:lnTo>
                  <a:pt x="1196" y="2198"/>
                </a:lnTo>
                <a:lnTo>
                  <a:pt x="1224" y="2212"/>
                </a:lnTo>
                <a:lnTo>
                  <a:pt x="1250" y="2222"/>
                </a:lnTo>
                <a:lnTo>
                  <a:pt x="1278" y="2232"/>
                </a:lnTo>
                <a:lnTo>
                  <a:pt x="1306" y="2242"/>
                </a:lnTo>
                <a:lnTo>
                  <a:pt x="1334" y="2250"/>
                </a:lnTo>
                <a:lnTo>
                  <a:pt x="1364" y="2256"/>
                </a:lnTo>
                <a:lnTo>
                  <a:pt x="1394" y="2260"/>
                </a:lnTo>
                <a:lnTo>
                  <a:pt x="1424" y="2264"/>
                </a:lnTo>
                <a:lnTo>
                  <a:pt x="1454" y="2266"/>
                </a:lnTo>
                <a:lnTo>
                  <a:pt x="1484" y="2266"/>
                </a:lnTo>
                <a:lnTo>
                  <a:pt x="1484" y="2266"/>
                </a:lnTo>
                <a:lnTo>
                  <a:pt x="1516" y="2266"/>
                </a:lnTo>
                <a:lnTo>
                  <a:pt x="1546" y="2264"/>
                </a:lnTo>
                <a:lnTo>
                  <a:pt x="1576" y="2260"/>
                </a:lnTo>
                <a:lnTo>
                  <a:pt x="1606" y="2256"/>
                </a:lnTo>
                <a:lnTo>
                  <a:pt x="1636" y="2250"/>
                </a:lnTo>
                <a:lnTo>
                  <a:pt x="1664" y="2242"/>
                </a:lnTo>
                <a:lnTo>
                  <a:pt x="1692" y="2232"/>
                </a:lnTo>
                <a:lnTo>
                  <a:pt x="1720" y="2222"/>
                </a:lnTo>
                <a:lnTo>
                  <a:pt x="1746" y="2212"/>
                </a:lnTo>
                <a:lnTo>
                  <a:pt x="1774" y="2198"/>
                </a:lnTo>
                <a:lnTo>
                  <a:pt x="1798" y="2186"/>
                </a:lnTo>
                <a:lnTo>
                  <a:pt x="1824" y="2170"/>
                </a:lnTo>
                <a:lnTo>
                  <a:pt x="1848" y="2154"/>
                </a:lnTo>
                <a:lnTo>
                  <a:pt x="1872" y="2138"/>
                </a:lnTo>
                <a:lnTo>
                  <a:pt x="1894" y="2120"/>
                </a:lnTo>
                <a:lnTo>
                  <a:pt x="1916" y="2102"/>
                </a:lnTo>
                <a:lnTo>
                  <a:pt x="1936" y="2082"/>
                </a:lnTo>
                <a:lnTo>
                  <a:pt x="1956" y="2060"/>
                </a:lnTo>
                <a:lnTo>
                  <a:pt x="1976" y="2040"/>
                </a:lnTo>
                <a:lnTo>
                  <a:pt x="1994" y="2016"/>
                </a:lnTo>
                <a:lnTo>
                  <a:pt x="2012" y="1994"/>
                </a:lnTo>
                <a:lnTo>
                  <a:pt x="2028" y="1970"/>
                </a:lnTo>
                <a:lnTo>
                  <a:pt x="2042" y="1946"/>
                </a:lnTo>
                <a:lnTo>
                  <a:pt x="2056" y="1920"/>
                </a:lnTo>
                <a:lnTo>
                  <a:pt x="2070" y="1894"/>
                </a:lnTo>
                <a:lnTo>
                  <a:pt x="2082" y="1866"/>
                </a:lnTo>
                <a:lnTo>
                  <a:pt x="2092" y="1840"/>
                </a:lnTo>
                <a:lnTo>
                  <a:pt x="2102" y="1812"/>
                </a:lnTo>
                <a:lnTo>
                  <a:pt x="2110" y="1782"/>
                </a:lnTo>
                <a:lnTo>
                  <a:pt x="2116" y="1754"/>
                </a:lnTo>
                <a:lnTo>
                  <a:pt x="2122" y="1724"/>
                </a:lnTo>
                <a:lnTo>
                  <a:pt x="2126" y="1694"/>
                </a:lnTo>
                <a:lnTo>
                  <a:pt x="2348" y="1694"/>
                </a:lnTo>
                <a:lnTo>
                  <a:pt x="2348" y="1694"/>
                </a:lnTo>
                <a:lnTo>
                  <a:pt x="2342" y="1736"/>
                </a:lnTo>
                <a:lnTo>
                  <a:pt x="2334" y="1776"/>
                </a:lnTo>
                <a:lnTo>
                  <a:pt x="2326" y="1816"/>
                </a:lnTo>
                <a:lnTo>
                  <a:pt x="2314" y="1854"/>
                </a:lnTo>
                <a:lnTo>
                  <a:pt x="2302" y="1892"/>
                </a:lnTo>
                <a:lnTo>
                  <a:pt x="2288" y="1930"/>
                </a:lnTo>
                <a:lnTo>
                  <a:pt x="2272" y="1968"/>
                </a:lnTo>
                <a:lnTo>
                  <a:pt x="2254" y="2002"/>
                </a:lnTo>
                <a:lnTo>
                  <a:pt x="2234" y="2038"/>
                </a:lnTo>
                <a:lnTo>
                  <a:pt x="2214" y="2072"/>
                </a:lnTo>
                <a:lnTo>
                  <a:pt x="2192" y="2104"/>
                </a:lnTo>
                <a:lnTo>
                  <a:pt x="2168" y="2136"/>
                </a:lnTo>
                <a:lnTo>
                  <a:pt x="2144" y="2166"/>
                </a:lnTo>
                <a:lnTo>
                  <a:pt x="2116" y="2196"/>
                </a:lnTo>
                <a:lnTo>
                  <a:pt x="2090" y="2224"/>
                </a:lnTo>
                <a:lnTo>
                  <a:pt x="2060" y="2252"/>
                </a:lnTo>
                <a:lnTo>
                  <a:pt x="2030" y="2278"/>
                </a:lnTo>
                <a:lnTo>
                  <a:pt x="2000" y="2302"/>
                </a:lnTo>
                <a:lnTo>
                  <a:pt x="1968" y="2326"/>
                </a:lnTo>
                <a:lnTo>
                  <a:pt x="1934" y="2346"/>
                </a:lnTo>
                <a:lnTo>
                  <a:pt x="1900" y="2366"/>
                </a:lnTo>
                <a:lnTo>
                  <a:pt x="1864" y="2386"/>
                </a:lnTo>
                <a:lnTo>
                  <a:pt x="1828" y="2402"/>
                </a:lnTo>
                <a:lnTo>
                  <a:pt x="1792" y="2418"/>
                </a:lnTo>
                <a:lnTo>
                  <a:pt x="1754" y="2432"/>
                </a:lnTo>
                <a:lnTo>
                  <a:pt x="1716" y="2444"/>
                </a:lnTo>
                <a:lnTo>
                  <a:pt x="1676" y="2454"/>
                </a:lnTo>
                <a:lnTo>
                  <a:pt x="1636" y="2464"/>
                </a:lnTo>
                <a:lnTo>
                  <a:pt x="1596" y="2470"/>
                </a:lnTo>
                <a:lnTo>
                  <a:pt x="1554" y="2474"/>
                </a:lnTo>
                <a:lnTo>
                  <a:pt x="1512" y="2478"/>
                </a:lnTo>
                <a:lnTo>
                  <a:pt x="1470" y="2478"/>
                </a:lnTo>
                <a:lnTo>
                  <a:pt x="1470" y="24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78" name="グループ化 102">
            <a:extLst>
              <a:ext uri="{FF2B5EF4-FFF2-40B4-BE49-F238E27FC236}">
                <a16:creationId xmlns:a16="http://schemas.microsoft.com/office/drawing/2014/main" id="{43D89E90-01A9-8643-BBAC-F592F82EFD59}"/>
              </a:ext>
            </a:extLst>
          </p:cNvPr>
          <p:cNvGrpSpPr/>
          <p:nvPr/>
        </p:nvGrpSpPr>
        <p:grpSpPr>
          <a:xfrm>
            <a:off x="1161226" y="4190625"/>
            <a:ext cx="244398" cy="253791"/>
            <a:chOff x="5406493" y="1665805"/>
            <a:chExt cx="863461" cy="897968"/>
          </a:xfrm>
        </p:grpSpPr>
        <p:sp>
          <p:nvSpPr>
            <p:cNvPr id="79" name="角丸四角形 21">
              <a:extLst>
                <a:ext uri="{FF2B5EF4-FFF2-40B4-BE49-F238E27FC236}">
                  <a16:creationId xmlns:a16="http://schemas.microsoft.com/office/drawing/2014/main" id="{C6015B43-7172-0D4D-A947-094F1C3B3A67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80" name="Group 44">
              <a:extLst>
                <a:ext uri="{FF2B5EF4-FFF2-40B4-BE49-F238E27FC236}">
                  <a16:creationId xmlns:a16="http://schemas.microsoft.com/office/drawing/2014/main" id="{74B66567-FE40-5742-8C5F-D8E8CD22D622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81" name="Isosceles Triangle 45">
                <a:extLst>
                  <a:ext uri="{FF2B5EF4-FFF2-40B4-BE49-F238E27FC236}">
                    <a16:creationId xmlns:a16="http://schemas.microsoft.com/office/drawing/2014/main" id="{0C4B3DB4-66DD-5442-A314-DE98CCCEE224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82" name="Oval 46">
                <a:extLst>
                  <a:ext uri="{FF2B5EF4-FFF2-40B4-BE49-F238E27FC236}">
                    <a16:creationId xmlns:a16="http://schemas.microsoft.com/office/drawing/2014/main" id="{C328AA81-6261-514A-84E7-29F015622946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83" name="Oval 47">
                <a:extLst>
                  <a:ext uri="{FF2B5EF4-FFF2-40B4-BE49-F238E27FC236}">
                    <a16:creationId xmlns:a16="http://schemas.microsoft.com/office/drawing/2014/main" id="{447B19F8-B43C-DD48-9D93-E1932F1DEDA6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84" name="Oval 48">
                <a:extLst>
                  <a:ext uri="{FF2B5EF4-FFF2-40B4-BE49-F238E27FC236}">
                    <a16:creationId xmlns:a16="http://schemas.microsoft.com/office/drawing/2014/main" id="{E3A890CD-08AE-8A44-869E-FF719BBF82F5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85" name="グループ化 143">
            <a:extLst>
              <a:ext uri="{FF2B5EF4-FFF2-40B4-BE49-F238E27FC236}">
                <a16:creationId xmlns:a16="http://schemas.microsoft.com/office/drawing/2014/main" id="{04C69CE7-6901-D143-97B2-3F8ED2F13774}"/>
              </a:ext>
            </a:extLst>
          </p:cNvPr>
          <p:cNvGrpSpPr/>
          <p:nvPr/>
        </p:nvGrpSpPr>
        <p:grpSpPr>
          <a:xfrm>
            <a:off x="1423652" y="4820287"/>
            <a:ext cx="755522" cy="734191"/>
            <a:chOff x="6753965" y="1533207"/>
            <a:chExt cx="755522" cy="734191"/>
          </a:xfrm>
          <a:solidFill>
            <a:schemeClr val="tx1"/>
          </a:solidFill>
        </p:grpSpPr>
        <p:grpSp>
          <p:nvGrpSpPr>
            <p:cNvPr id="86" name="グループ化 145">
              <a:extLst>
                <a:ext uri="{FF2B5EF4-FFF2-40B4-BE49-F238E27FC236}">
                  <a16:creationId xmlns:a16="http://schemas.microsoft.com/office/drawing/2014/main" id="{DA23E166-064B-E043-8AF6-B05CED1516AC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3D54238D-63C8-1E49-BFF3-9F3978D4A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FD66D545-1D87-334F-9417-2B373521B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63B00718-BBBD-B242-B01F-16794A807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87" name="グループ化 146">
              <a:extLst>
                <a:ext uri="{FF2B5EF4-FFF2-40B4-BE49-F238E27FC236}">
                  <a16:creationId xmlns:a16="http://schemas.microsoft.com/office/drawing/2014/main" id="{D2CACB91-AEA3-FC48-BA40-E9EEF2318B01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750606D5-DD74-AD45-B5C1-2F46FB5FB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92" name="Freeform 32">
                <a:extLst>
                  <a:ext uri="{FF2B5EF4-FFF2-40B4-BE49-F238E27FC236}">
                    <a16:creationId xmlns:a16="http://schemas.microsoft.com/office/drawing/2014/main" id="{0D42600D-EB5E-054F-B459-49AA294DE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93" name="Freeform 33">
                <a:extLst>
                  <a:ext uri="{FF2B5EF4-FFF2-40B4-BE49-F238E27FC236}">
                    <a16:creationId xmlns:a16="http://schemas.microsoft.com/office/drawing/2014/main" id="{2E054284-8BD6-1B42-BC05-7932A0C1C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88" name="グループ化 147">
              <a:extLst>
                <a:ext uri="{FF2B5EF4-FFF2-40B4-BE49-F238E27FC236}">
                  <a16:creationId xmlns:a16="http://schemas.microsoft.com/office/drawing/2014/main" id="{B1B4C3B4-CF3A-8A4F-9BA8-870C7F06335C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8A4F0091-969E-7344-B068-44CDE1836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F963D1E9-ED23-5848-86C7-7F0CD64A5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grpSp>
        <p:nvGrpSpPr>
          <p:cNvPr id="97" name="グループ化 102">
            <a:extLst>
              <a:ext uri="{FF2B5EF4-FFF2-40B4-BE49-F238E27FC236}">
                <a16:creationId xmlns:a16="http://schemas.microsoft.com/office/drawing/2014/main" id="{1ABDFD09-DFBF-6E42-8224-4993813736AA}"/>
              </a:ext>
            </a:extLst>
          </p:cNvPr>
          <p:cNvGrpSpPr/>
          <p:nvPr/>
        </p:nvGrpSpPr>
        <p:grpSpPr>
          <a:xfrm>
            <a:off x="1674481" y="5119518"/>
            <a:ext cx="244398" cy="253791"/>
            <a:chOff x="5406493" y="1665805"/>
            <a:chExt cx="863461" cy="897968"/>
          </a:xfrm>
        </p:grpSpPr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42463B02-534E-904F-A1B8-006CE054FFA3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99" name="Group 44">
              <a:extLst>
                <a:ext uri="{FF2B5EF4-FFF2-40B4-BE49-F238E27FC236}">
                  <a16:creationId xmlns:a16="http://schemas.microsoft.com/office/drawing/2014/main" id="{208F421F-B5BD-4E4B-9ADF-5C0BABD11A0D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00" name="Isosceles Triangle 45">
                <a:extLst>
                  <a:ext uri="{FF2B5EF4-FFF2-40B4-BE49-F238E27FC236}">
                    <a16:creationId xmlns:a16="http://schemas.microsoft.com/office/drawing/2014/main" id="{655A9DB5-7BD9-1C44-B905-841C3EAE8334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01" name="Oval 46">
                <a:extLst>
                  <a:ext uri="{FF2B5EF4-FFF2-40B4-BE49-F238E27FC236}">
                    <a16:creationId xmlns:a16="http://schemas.microsoft.com/office/drawing/2014/main" id="{2E3117E6-DF11-A04B-B1E4-F82772F9E0CA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02" name="Oval 47">
                <a:extLst>
                  <a:ext uri="{FF2B5EF4-FFF2-40B4-BE49-F238E27FC236}">
                    <a16:creationId xmlns:a16="http://schemas.microsoft.com/office/drawing/2014/main" id="{772242FA-B797-FA4A-B469-AB017E42D8E5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03" name="Oval 48">
                <a:extLst>
                  <a:ext uri="{FF2B5EF4-FFF2-40B4-BE49-F238E27FC236}">
                    <a16:creationId xmlns:a16="http://schemas.microsoft.com/office/drawing/2014/main" id="{78381DB3-FDCA-864F-80F5-E24AB61CE8FE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04" name="グループ化 19">
            <a:extLst>
              <a:ext uri="{FF2B5EF4-FFF2-40B4-BE49-F238E27FC236}">
                <a16:creationId xmlns:a16="http://schemas.microsoft.com/office/drawing/2014/main" id="{6767F0C5-5719-784E-B224-51ABCDF1AC08}"/>
              </a:ext>
            </a:extLst>
          </p:cNvPr>
          <p:cNvGrpSpPr/>
          <p:nvPr/>
        </p:nvGrpSpPr>
        <p:grpSpPr>
          <a:xfrm>
            <a:off x="2184202" y="4131100"/>
            <a:ext cx="563829" cy="562587"/>
            <a:chOff x="11722100" y="-1052513"/>
            <a:chExt cx="2162175" cy="2157413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47190AFD-B9C4-9544-A0DA-EF6951E38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0" y="-677862"/>
              <a:ext cx="371475" cy="365125"/>
            </a:xfrm>
            <a:custGeom>
              <a:avLst/>
              <a:gdLst>
                <a:gd name="T0" fmla="*/ 29 w 368"/>
                <a:gd name="T1" fmla="*/ 171 h 361"/>
                <a:gd name="T2" fmla="*/ 0 w 368"/>
                <a:gd name="T3" fmla="*/ 186 h 361"/>
                <a:gd name="T4" fmla="*/ 240 w 368"/>
                <a:gd name="T5" fmla="*/ 361 h 361"/>
                <a:gd name="T6" fmla="*/ 351 w 368"/>
                <a:gd name="T7" fmla="*/ 220 h 361"/>
                <a:gd name="T8" fmla="*/ 368 w 368"/>
                <a:gd name="T9" fmla="*/ 211 h 361"/>
                <a:gd name="T10" fmla="*/ 167 w 368"/>
                <a:gd name="T11" fmla="*/ 0 h 361"/>
                <a:gd name="T12" fmla="*/ 29 w 368"/>
                <a:gd name="T13" fmla="*/ 17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361">
                  <a:moveTo>
                    <a:pt x="29" y="171"/>
                  </a:moveTo>
                  <a:cubicBezTo>
                    <a:pt x="19" y="177"/>
                    <a:pt x="10" y="182"/>
                    <a:pt x="0" y="186"/>
                  </a:cubicBezTo>
                  <a:cubicBezTo>
                    <a:pt x="240" y="361"/>
                    <a:pt x="240" y="361"/>
                    <a:pt x="240" y="361"/>
                  </a:cubicBezTo>
                  <a:cubicBezTo>
                    <a:pt x="258" y="302"/>
                    <a:pt x="297" y="252"/>
                    <a:pt x="351" y="220"/>
                  </a:cubicBezTo>
                  <a:cubicBezTo>
                    <a:pt x="356" y="217"/>
                    <a:pt x="362" y="214"/>
                    <a:pt x="368" y="211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3" y="69"/>
                    <a:pt x="96" y="131"/>
                    <a:pt x="29" y="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73A730A0-9295-A248-B7C7-947232F11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2800" y="-636587"/>
              <a:ext cx="706438" cy="695325"/>
            </a:xfrm>
            <a:custGeom>
              <a:avLst/>
              <a:gdLst>
                <a:gd name="T0" fmla="*/ 147 w 700"/>
                <a:gd name="T1" fmla="*/ 563 h 690"/>
                <a:gd name="T2" fmla="*/ 197 w 700"/>
                <a:gd name="T3" fmla="*/ 690 h 690"/>
                <a:gd name="T4" fmla="*/ 700 w 700"/>
                <a:gd name="T5" fmla="*/ 140 h 690"/>
                <a:gd name="T6" fmla="*/ 570 w 700"/>
                <a:gd name="T7" fmla="*/ 50 h 690"/>
                <a:gd name="T8" fmla="*/ 550 w 700"/>
                <a:gd name="T9" fmla="*/ 0 h 690"/>
                <a:gd name="T10" fmla="*/ 0 w 700"/>
                <a:gd name="T11" fmla="*/ 436 h 690"/>
                <a:gd name="T12" fmla="*/ 147 w 700"/>
                <a:gd name="T13" fmla="*/ 56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0" h="690">
                  <a:moveTo>
                    <a:pt x="147" y="563"/>
                  </a:moveTo>
                  <a:cubicBezTo>
                    <a:pt x="172" y="602"/>
                    <a:pt x="189" y="645"/>
                    <a:pt x="197" y="690"/>
                  </a:cubicBezTo>
                  <a:cubicBezTo>
                    <a:pt x="700" y="140"/>
                    <a:pt x="700" y="140"/>
                    <a:pt x="700" y="140"/>
                  </a:cubicBezTo>
                  <a:cubicBezTo>
                    <a:pt x="648" y="131"/>
                    <a:pt x="600" y="100"/>
                    <a:pt x="570" y="50"/>
                  </a:cubicBezTo>
                  <a:cubicBezTo>
                    <a:pt x="561" y="34"/>
                    <a:pt x="555" y="17"/>
                    <a:pt x="550" y="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60" y="464"/>
                    <a:pt x="110" y="507"/>
                    <a:pt x="147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AE1EF57E-321A-BC4B-A9D8-07AA6454E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80838" y="-185737"/>
              <a:ext cx="622300" cy="606425"/>
            </a:xfrm>
            <a:custGeom>
              <a:avLst/>
              <a:gdLst>
                <a:gd name="T0" fmla="*/ 308 w 617"/>
                <a:gd name="T1" fmla="*/ 602 h 602"/>
                <a:gd name="T2" fmla="*/ 17 w 617"/>
                <a:gd name="T3" fmla="*/ 339 h 602"/>
                <a:gd name="T4" fmla="*/ 278 w 617"/>
                <a:gd name="T5" fmla="*/ 17 h 602"/>
                <a:gd name="T6" fmla="*/ 600 w 617"/>
                <a:gd name="T7" fmla="*/ 278 h 602"/>
                <a:gd name="T8" fmla="*/ 339 w 617"/>
                <a:gd name="T9" fmla="*/ 600 h 602"/>
                <a:gd name="T10" fmla="*/ 308 w 617"/>
                <a:gd name="T11" fmla="*/ 602 h 602"/>
                <a:gd name="T12" fmla="*/ 309 w 617"/>
                <a:gd name="T13" fmla="*/ 152 h 602"/>
                <a:gd name="T14" fmla="*/ 292 w 617"/>
                <a:gd name="T15" fmla="*/ 153 h 602"/>
                <a:gd name="T16" fmla="*/ 153 w 617"/>
                <a:gd name="T17" fmla="*/ 325 h 602"/>
                <a:gd name="T18" fmla="*/ 325 w 617"/>
                <a:gd name="T19" fmla="*/ 464 h 602"/>
                <a:gd name="T20" fmla="*/ 464 w 617"/>
                <a:gd name="T21" fmla="*/ 292 h 602"/>
                <a:gd name="T22" fmla="*/ 309 w 617"/>
                <a:gd name="T23" fmla="*/ 15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602">
                  <a:moveTo>
                    <a:pt x="308" y="602"/>
                  </a:moveTo>
                  <a:cubicBezTo>
                    <a:pt x="161" y="602"/>
                    <a:pt x="33" y="490"/>
                    <a:pt x="17" y="339"/>
                  </a:cubicBezTo>
                  <a:cubicBezTo>
                    <a:pt x="0" y="179"/>
                    <a:pt x="117" y="34"/>
                    <a:pt x="278" y="17"/>
                  </a:cubicBezTo>
                  <a:cubicBezTo>
                    <a:pt x="439" y="0"/>
                    <a:pt x="583" y="117"/>
                    <a:pt x="600" y="278"/>
                  </a:cubicBezTo>
                  <a:cubicBezTo>
                    <a:pt x="617" y="439"/>
                    <a:pt x="500" y="583"/>
                    <a:pt x="339" y="600"/>
                  </a:cubicBezTo>
                  <a:cubicBezTo>
                    <a:pt x="329" y="601"/>
                    <a:pt x="319" y="602"/>
                    <a:pt x="308" y="602"/>
                  </a:cubicBezTo>
                  <a:close/>
                  <a:moveTo>
                    <a:pt x="309" y="152"/>
                  </a:moveTo>
                  <a:cubicBezTo>
                    <a:pt x="303" y="152"/>
                    <a:pt x="298" y="153"/>
                    <a:pt x="292" y="153"/>
                  </a:cubicBezTo>
                  <a:cubicBezTo>
                    <a:pt x="207" y="162"/>
                    <a:pt x="144" y="239"/>
                    <a:pt x="153" y="325"/>
                  </a:cubicBezTo>
                  <a:cubicBezTo>
                    <a:pt x="162" y="411"/>
                    <a:pt x="239" y="473"/>
                    <a:pt x="325" y="464"/>
                  </a:cubicBezTo>
                  <a:cubicBezTo>
                    <a:pt x="411" y="455"/>
                    <a:pt x="473" y="378"/>
                    <a:pt x="464" y="292"/>
                  </a:cubicBezTo>
                  <a:cubicBezTo>
                    <a:pt x="456" y="212"/>
                    <a:pt x="388" y="152"/>
                    <a:pt x="309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E4842C96-031F-1A4A-B75A-EE4EEA92D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07950" y="-1052513"/>
              <a:ext cx="531813" cy="533400"/>
            </a:xfrm>
            <a:custGeom>
              <a:avLst/>
              <a:gdLst>
                <a:gd name="T0" fmla="*/ 264 w 527"/>
                <a:gd name="T1" fmla="*/ 529 h 529"/>
                <a:gd name="T2" fmla="*/ 8 w 527"/>
                <a:gd name="T3" fmla="*/ 298 h 529"/>
                <a:gd name="T4" fmla="*/ 64 w 527"/>
                <a:gd name="T5" fmla="*/ 109 h 529"/>
                <a:gd name="T6" fmla="*/ 237 w 527"/>
                <a:gd name="T7" fmla="*/ 15 h 529"/>
                <a:gd name="T8" fmla="*/ 520 w 527"/>
                <a:gd name="T9" fmla="*/ 244 h 529"/>
                <a:gd name="T10" fmla="*/ 464 w 527"/>
                <a:gd name="T11" fmla="*/ 433 h 529"/>
                <a:gd name="T12" fmla="*/ 291 w 527"/>
                <a:gd name="T13" fmla="*/ 527 h 529"/>
                <a:gd name="T14" fmla="*/ 264 w 527"/>
                <a:gd name="T15" fmla="*/ 529 h 529"/>
                <a:gd name="T16" fmla="*/ 264 w 527"/>
                <a:gd name="T17" fmla="*/ 150 h 529"/>
                <a:gd name="T18" fmla="*/ 251 w 527"/>
                <a:gd name="T19" fmla="*/ 151 h 529"/>
                <a:gd name="T20" fmla="*/ 170 w 527"/>
                <a:gd name="T21" fmla="*/ 195 h 529"/>
                <a:gd name="T22" fmla="*/ 144 w 527"/>
                <a:gd name="T23" fmla="*/ 284 h 529"/>
                <a:gd name="T24" fmla="*/ 188 w 527"/>
                <a:gd name="T25" fmla="*/ 365 h 529"/>
                <a:gd name="T26" fmla="*/ 276 w 527"/>
                <a:gd name="T27" fmla="*/ 391 h 529"/>
                <a:gd name="T28" fmla="*/ 358 w 527"/>
                <a:gd name="T29" fmla="*/ 347 h 529"/>
                <a:gd name="T30" fmla="*/ 384 w 527"/>
                <a:gd name="T31" fmla="*/ 258 h 529"/>
                <a:gd name="T32" fmla="*/ 264 w 527"/>
                <a:gd name="T33" fmla="*/ 15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7" h="529">
                  <a:moveTo>
                    <a:pt x="264" y="529"/>
                  </a:moveTo>
                  <a:cubicBezTo>
                    <a:pt x="134" y="529"/>
                    <a:pt x="22" y="430"/>
                    <a:pt x="8" y="298"/>
                  </a:cubicBezTo>
                  <a:cubicBezTo>
                    <a:pt x="0" y="230"/>
                    <a:pt x="20" y="162"/>
                    <a:pt x="64" y="109"/>
                  </a:cubicBezTo>
                  <a:cubicBezTo>
                    <a:pt x="107" y="55"/>
                    <a:pt x="168" y="22"/>
                    <a:pt x="237" y="15"/>
                  </a:cubicBezTo>
                  <a:cubicBezTo>
                    <a:pt x="378" y="0"/>
                    <a:pt x="505" y="103"/>
                    <a:pt x="520" y="244"/>
                  </a:cubicBezTo>
                  <a:cubicBezTo>
                    <a:pt x="527" y="312"/>
                    <a:pt x="507" y="380"/>
                    <a:pt x="464" y="433"/>
                  </a:cubicBezTo>
                  <a:cubicBezTo>
                    <a:pt x="421" y="486"/>
                    <a:pt x="359" y="520"/>
                    <a:pt x="291" y="527"/>
                  </a:cubicBezTo>
                  <a:cubicBezTo>
                    <a:pt x="282" y="528"/>
                    <a:pt x="273" y="529"/>
                    <a:pt x="264" y="529"/>
                  </a:cubicBezTo>
                  <a:close/>
                  <a:moveTo>
                    <a:pt x="264" y="150"/>
                  </a:moveTo>
                  <a:cubicBezTo>
                    <a:pt x="260" y="150"/>
                    <a:pt x="255" y="150"/>
                    <a:pt x="251" y="151"/>
                  </a:cubicBezTo>
                  <a:cubicBezTo>
                    <a:pt x="219" y="154"/>
                    <a:pt x="190" y="170"/>
                    <a:pt x="170" y="195"/>
                  </a:cubicBezTo>
                  <a:cubicBezTo>
                    <a:pt x="149" y="220"/>
                    <a:pt x="140" y="251"/>
                    <a:pt x="144" y="284"/>
                  </a:cubicBezTo>
                  <a:cubicBezTo>
                    <a:pt x="147" y="316"/>
                    <a:pt x="163" y="345"/>
                    <a:pt x="188" y="365"/>
                  </a:cubicBezTo>
                  <a:cubicBezTo>
                    <a:pt x="213" y="385"/>
                    <a:pt x="244" y="395"/>
                    <a:pt x="276" y="391"/>
                  </a:cubicBezTo>
                  <a:cubicBezTo>
                    <a:pt x="309" y="388"/>
                    <a:pt x="337" y="372"/>
                    <a:pt x="358" y="347"/>
                  </a:cubicBezTo>
                  <a:cubicBezTo>
                    <a:pt x="378" y="322"/>
                    <a:pt x="387" y="290"/>
                    <a:pt x="384" y="258"/>
                  </a:cubicBezTo>
                  <a:cubicBezTo>
                    <a:pt x="378" y="196"/>
                    <a:pt x="325" y="150"/>
                    <a:pt x="264" y="1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6439140C-372A-0B4D-9868-55D8504B9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90575" y="-436562"/>
              <a:ext cx="393700" cy="393700"/>
            </a:xfrm>
            <a:custGeom>
              <a:avLst/>
              <a:gdLst>
                <a:gd name="T0" fmla="*/ 197 w 390"/>
                <a:gd name="T1" fmla="*/ 1 h 390"/>
                <a:gd name="T2" fmla="*/ 1 w 390"/>
                <a:gd name="T3" fmla="*/ 193 h 390"/>
                <a:gd name="T4" fmla="*/ 194 w 390"/>
                <a:gd name="T5" fmla="*/ 389 h 390"/>
                <a:gd name="T6" fmla="*/ 389 w 390"/>
                <a:gd name="T7" fmla="*/ 196 h 390"/>
                <a:gd name="T8" fmla="*/ 197 w 390"/>
                <a:gd name="T9" fmla="*/ 1 h 390"/>
                <a:gd name="T10" fmla="*/ 194 w 390"/>
                <a:gd name="T11" fmla="*/ 284 h 390"/>
                <a:gd name="T12" fmla="*/ 106 w 390"/>
                <a:gd name="T13" fmla="*/ 194 h 390"/>
                <a:gd name="T14" fmla="*/ 196 w 390"/>
                <a:gd name="T15" fmla="*/ 106 h 390"/>
                <a:gd name="T16" fmla="*/ 284 w 390"/>
                <a:gd name="T17" fmla="*/ 196 h 390"/>
                <a:gd name="T18" fmla="*/ 194 w 390"/>
                <a:gd name="T19" fmla="*/ 28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90">
                  <a:moveTo>
                    <a:pt x="197" y="1"/>
                  </a:moveTo>
                  <a:cubicBezTo>
                    <a:pt x="90" y="0"/>
                    <a:pt x="2" y="86"/>
                    <a:pt x="1" y="193"/>
                  </a:cubicBezTo>
                  <a:cubicBezTo>
                    <a:pt x="0" y="300"/>
                    <a:pt x="87" y="388"/>
                    <a:pt x="194" y="389"/>
                  </a:cubicBezTo>
                  <a:cubicBezTo>
                    <a:pt x="300" y="390"/>
                    <a:pt x="388" y="303"/>
                    <a:pt x="389" y="196"/>
                  </a:cubicBezTo>
                  <a:cubicBezTo>
                    <a:pt x="390" y="89"/>
                    <a:pt x="304" y="2"/>
                    <a:pt x="197" y="1"/>
                  </a:cubicBezTo>
                  <a:close/>
                  <a:moveTo>
                    <a:pt x="194" y="284"/>
                  </a:moveTo>
                  <a:cubicBezTo>
                    <a:pt x="145" y="283"/>
                    <a:pt x="106" y="243"/>
                    <a:pt x="106" y="194"/>
                  </a:cubicBezTo>
                  <a:cubicBezTo>
                    <a:pt x="107" y="145"/>
                    <a:pt x="147" y="106"/>
                    <a:pt x="196" y="106"/>
                  </a:cubicBezTo>
                  <a:cubicBezTo>
                    <a:pt x="245" y="106"/>
                    <a:pt x="284" y="146"/>
                    <a:pt x="284" y="196"/>
                  </a:cubicBezTo>
                  <a:cubicBezTo>
                    <a:pt x="284" y="245"/>
                    <a:pt x="243" y="284"/>
                    <a:pt x="194" y="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1B5EF7A0-A417-264D-9F63-874C056A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3600" y="-23812"/>
              <a:ext cx="249238" cy="204788"/>
            </a:xfrm>
            <a:custGeom>
              <a:avLst/>
              <a:gdLst>
                <a:gd name="T0" fmla="*/ 246 w 246"/>
                <a:gd name="T1" fmla="*/ 204 h 204"/>
                <a:gd name="T2" fmla="*/ 246 w 246"/>
                <a:gd name="T3" fmla="*/ 2 h 204"/>
                <a:gd name="T4" fmla="*/ 229 w 246"/>
                <a:gd name="T5" fmla="*/ 11 h 204"/>
                <a:gd name="T6" fmla="*/ 125 w 246"/>
                <a:gd name="T7" fmla="*/ 34 h 204"/>
                <a:gd name="T8" fmla="*/ 0 w 246"/>
                <a:gd name="T9" fmla="*/ 0 h 204"/>
                <a:gd name="T10" fmla="*/ 0 w 246"/>
                <a:gd name="T11" fmla="*/ 203 h 204"/>
                <a:gd name="T12" fmla="*/ 246 w 246"/>
                <a:gd name="T1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04">
                  <a:moveTo>
                    <a:pt x="246" y="204"/>
                  </a:moveTo>
                  <a:cubicBezTo>
                    <a:pt x="246" y="2"/>
                    <a:pt x="246" y="2"/>
                    <a:pt x="246" y="2"/>
                  </a:cubicBezTo>
                  <a:cubicBezTo>
                    <a:pt x="241" y="5"/>
                    <a:pt x="235" y="9"/>
                    <a:pt x="229" y="11"/>
                  </a:cubicBezTo>
                  <a:cubicBezTo>
                    <a:pt x="195" y="27"/>
                    <a:pt x="160" y="34"/>
                    <a:pt x="125" y="34"/>
                  </a:cubicBezTo>
                  <a:cubicBezTo>
                    <a:pt x="81" y="34"/>
                    <a:pt x="38" y="22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lnTo>
                    <a:pt x="246" y="2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F4AC0B39-49FD-AF44-AD9B-80AD261CC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8050" y="128588"/>
              <a:ext cx="160338" cy="160338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160 h 160"/>
                <a:gd name="T4" fmla="*/ 0 w 160"/>
                <a:gd name="T5" fmla="*/ 80 h 160"/>
                <a:gd name="T6" fmla="*/ 80 w 160"/>
                <a:gd name="T7" fmla="*/ 0 h 160"/>
                <a:gd name="T8" fmla="*/ 160 w 160"/>
                <a:gd name="T9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5" y="0"/>
                    <a:pt x="160" y="36"/>
                    <a:pt x="160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E70B3706-FD39-B646-8E4F-4A2BA0C95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2100" y="387350"/>
              <a:ext cx="752475" cy="717550"/>
            </a:xfrm>
            <a:custGeom>
              <a:avLst/>
              <a:gdLst>
                <a:gd name="T0" fmla="*/ 746 w 746"/>
                <a:gd name="T1" fmla="*/ 711 h 711"/>
                <a:gd name="T2" fmla="*/ 0 w 746"/>
                <a:gd name="T3" fmla="*/ 711 h 711"/>
                <a:gd name="T4" fmla="*/ 0 w 746"/>
                <a:gd name="T5" fmla="*/ 131 h 711"/>
                <a:gd name="T6" fmla="*/ 131 w 746"/>
                <a:gd name="T7" fmla="*/ 0 h 711"/>
                <a:gd name="T8" fmla="*/ 615 w 746"/>
                <a:gd name="T9" fmla="*/ 0 h 711"/>
                <a:gd name="T10" fmla="*/ 746 w 746"/>
                <a:gd name="T11" fmla="*/ 131 h 711"/>
                <a:gd name="T12" fmla="*/ 746 w 746"/>
                <a:gd name="T13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711">
                  <a:moveTo>
                    <a:pt x="746" y="711"/>
                  </a:moveTo>
                  <a:cubicBezTo>
                    <a:pt x="0" y="711"/>
                    <a:pt x="0" y="711"/>
                    <a:pt x="0" y="71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88" y="0"/>
                    <a:pt x="746" y="59"/>
                    <a:pt x="746" y="131"/>
                  </a:cubicBezTo>
                  <a:lnTo>
                    <a:pt x="746" y="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7A2B5AC7-7857-774B-92DE-874CED7AD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7563" y="214313"/>
              <a:ext cx="142875" cy="323850"/>
            </a:xfrm>
            <a:custGeom>
              <a:avLst/>
              <a:gdLst>
                <a:gd name="T0" fmla="*/ 102 w 142"/>
                <a:gd name="T1" fmla="*/ 322 h 322"/>
                <a:gd name="T2" fmla="*/ 81 w 142"/>
                <a:gd name="T3" fmla="*/ 313 h 322"/>
                <a:gd name="T4" fmla="*/ 9 w 142"/>
                <a:gd name="T5" fmla="*/ 241 h 322"/>
                <a:gd name="T6" fmla="*/ 0 w 142"/>
                <a:gd name="T7" fmla="*/ 220 h 322"/>
                <a:gd name="T8" fmla="*/ 0 w 142"/>
                <a:gd name="T9" fmla="*/ 111 h 322"/>
                <a:gd name="T10" fmla="*/ 9 w 142"/>
                <a:gd name="T11" fmla="*/ 90 h 322"/>
                <a:gd name="T12" fmla="*/ 87 w 142"/>
                <a:gd name="T13" fmla="*/ 12 h 322"/>
                <a:gd name="T14" fmla="*/ 130 w 142"/>
                <a:gd name="T15" fmla="*/ 12 h 322"/>
                <a:gd name="T16" fmla="*/ 130 w 142"/>
                <a:gd name="T17" fmla="*/ 54 h 322"/>
                <a:gd name="T18" fmla="*/ 60 w 142"/>
                <a:gd name="T19" fmla="*/ 124 h 322"/>
                <a:gd name="T20" fmla="*/ 60 w 142"/>
                <a:gd name="T21" fmla="*/ 207 h 322"/>
                <a:gd name="T22" fmla="*/ 124 w 142"/>
                <a:gd name="T23" fmla="*/ 271 h 322"/>
                <a:gd name="T24" fmla="*/ 124 w 142"/>
                <a:gd name="T25" fmla="*/ 313 h 322"/>
                <a:gd name="T26" fmla="*/ 102 w 142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322">
                  <a:moveTo>
                    <a:pt x="102" y="322"/>
                  </a:moveTo>
                  <a:cubicBezTo>
                    <a:pt x="95" y="322"/>
                    <a:pt x="87" y="319"/>
                    <a:pt x="81" y="313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4" y="235"/>
                    <a:pt x="0" y="228"/>
                    <a:pt x="0" y="2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3"/>
                    <a:pt x="4" y="96"/>
                    <a:pt x="9" y="90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99" y="0"/>
                    <a:pt x="118" y="0"/>
                    <a:pt x="130" y="12"/>
                  </a:cubicBezTo>
                  <a:cubicBezTo>
                    <a:pt x="142" y="24"/>
                    <a:pt x="142" y="43"/>
                    <a:pt x="130" y="5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35" y="282"/>
                    <a:pt x="135" y="301"/>
                    <a:pt x="124" y="313"/>
                  </a:cubicBezTo>
                  <a:cubicBezTo>
                    <a:pt x="118" y="319"/>
                    <a:pt x="110" y="322"/>
                    <a:pt x="102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9B97B6EB-5ADD-5649-9A45-81A9849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6000" y="214313"/>
              <a:ext cx="142875" cy="323850"/>
            </a:xfrm>
            <a:custGeom>
              <a:avLst/>
              <a:gdLst>
                <a:gd name="T0" fmla="*/ 39 w 141"/>
                <a:gd name="T1" fmla="*/ 322 h 322"/>
                <a:gd name="T2" fmla="*/ 18 w 141"/>
                <a:gd name="T3" fmla="*/ 313 h 322"/>
                <a:gd name="T4" fmla="*/ 18 w 141"/>
                <a:gd name="T5" fmla="*/ 271 h 322"/>
                <a:gd name="T6" fmla="*/ 81 w 141"/>
                <a:gd name="T7" fmla="*/ 207 h 322"/>
                <a:gd name="T8" fmla="*/ 81 w 141"/>
                <a:gd name="T9" fmla="*/ 124 h 322"/>
                <a:gd name="T10" fmla="*/ 11 w 141"/>
                <a:gd name="T11" fmla="*/ 54 h 322"/>
                <a:gd name="T12" fmla="*/ 11 w 141"/>
                <a:gd name="T13" fmla="*/ 12 h 322"/>
                <a:gd name="T14" fmla="*/ 54 w 141"/>
                <a:gd name="T15" fmla="*/ 12 h 322"/>
                <a:gd name="T16" fmla="*/ 132 w 141"/>
                <a:gd name="T17" fmla="*/ 90 h 322"/>
                <a:gd name="T18" fmla="*/ 141 w 141"/>
                <a:gd name="T19" fmla="*/ 111 h 322"/>
                <a:gd name="T20" fmla="*/ 141 w 141"/>
                <a:gd name="T21" fmla="*/ 220 h 322"/>
                <a:gd name="T22" fmla="*/ 132 w 141"/>
                <a:gd name="T23" fmla="*/ 241 h 322"/>
                <a:gd name="T24" fmla="*/ 60 w 141"/>
                <a:gd name="T25" fmla="*/ 313 h 322"/>
                <a:gd name="T26" fmla="*/ 39 w 141"/>
                <a:gd name="T2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322">
                  <a:moveTo>
                    <a:pt x="39" y="322"/>
                  </a:moveTo>
                  <a:cubicBezTo>
                    <a:pt x="31" y="322"/>
                    <a:pt x="24" y="319"/>
                    <a:pt x="18" y="313"/>
                  </a:cubicBezTo>
                  <a:cubicBezTo>
                    <a:pt x="6" y="301"/>
                    <a:pt x="6" y="282"/>
                    <a:pt x="18" y="271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ubicBezTo>
                    <a:pt x="23" y="0"/>
                    <a:pt x="42" y="0"/>
                    <a:pt x="54" y="12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8" y="96"/>
                    <a:pt x="141" y="103"/>
                    <a:pt x="141" y="111"/>
                  </a:cubicBezTo>
                  <a:cubicBezTo>
                    <a:pt x="141" y="220"/>
                    <a:pt x="141" y="220"/>
                    <a:pt x="141" y="220"/>
                  </a:cubicBezTo>
                  <a:cubicBezTo>
                    <a:pt x="141" y="228"/>
                    <a:pt x="138" y="235"/>
                    <a:pt x="132" y="241"/>
                  </a:cubicBezTo>
                  <a:cubicBezTo>
                    <a:pt x="60" y="313"/>
                    <a:pt x="60" y="313"/>
                    <a:pt x="60" y="313"/>
                  </a:cubicBezTo>
                  <a:cubicBezTo>
                    <a:pt x="54" y="319"/>
                    <a:pt x="47" y="322"/>
                    <a:pt x="39" y="3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15" name="グループ化 102">
            <a:extLst>
              <a:ext uri="{FF2B5EF4-FFF2-40B4-BE49-F238E27FC236}">
                <a16:creationId xmlns:a16="http://schemas.microsoft.com/office/drawing/2014/main" id="{38306B8C-0E73-2D4B-BC28-F4FF8DB66ED5}"/>
              </a:ext>
            </a:extLst>
          </p:cNvPr>
          <p:cNvGrpSpPr/>
          <p:nvPr/>
        </p:nvGrpSpPr>
        <p:grpSpPr>
          <a:xfrm>
            <a:off x="2586091" y="4113532"/>
            <a:ext cx="244398" cy="253791"/>
            <a:chOff x="5406493" y="1665805"/>
            <a:chExt cx="863461" cy="897968"/>
          </a:xfrm>
        </p:grpSpPr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4DCF49E5-14BA-8A43-9611-CA82E3FC4F0D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17" name="Group 44">
              <a:extLst>
                <a:ext uri="{FF2B5EF4-FFF2-40B4-BE49-F238E27FC236}">
                  <a16:creationId xmlns:a16="http://schemas.microsoft.com/office/drawing/2014/main" id="{F3774522-570B-6A46-9BCF-90792A8C19BB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18" name="Isosceles Triangle 45">
                <a:extLst>
                  <a:ext uri="{FF2B5EF4-FFF2-40B4-BE49-F238E27FC236}">
                    <a16:creationId xmlns:a16="http://schemas.microsoft.com/office/drawing/2014/main" id="{3611070A-22BF-9A48-A3B9-F9717EB58FBF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19" name="Oval 46">
                <a:extLst>
                  <a:ext uri="{FF2B5EF4-FFF2-40B4-BE49-F238E27FC236}">
                    <a16:creationId xmlns:a16="http://schemas.microsoft.com/office/drawing/2014/main" id="{DCD45F59-5B4E-124D-AEE8-3F92BC902B41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0" name="Oval 47">
                <a:extLst>
                  <a:ext uri="{FF2B5EF4-FFF2-40B4-BE49-F238E27FC236}">
                    <a16:creationId xmlns:a16="http://schemas.microsoft.com/office/drawing/2014/main" id="{347EF197-A098-7549-B960-16315E1FBDB8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21" name="Oval 48">
                <a:extLst>
                  <a:ext uri="{FF2B5EF4-FFF2-40B4-BE49-F238E27FC236}">
                    <a16:creationId xmlns:a16="http://schemas.microsoft.com/office/drawing/2014/main" id="{570534D0-3BC9-9746-BAD1-A2587E8A1766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22" name="グループ化 71">
            <a:extLst>
              <a:ext uri="{FF2B5EF4-FFF2-40B4-BE49-F238E27FC236}">
                <a16:creationId xmlns:a16="http://schemas.microsoft.com/office/drawing/2014/main" id="{78FBA94B-0E27-B144-94F1-484C759F4AD2}"/>
              </a:ext>
            </a:extLst>
          </p:cNvPr>
          <p:cNvGrpSpPr/>
          <p:nvPr/>
        </p:nvGrpSpPr>
        <p:grpSpPr>
          <a:xfrm>
            <a:off x="2150787" y="5415268"/>
            <a:ext cx="956690" cy="543619"/>
            <a:chOff x="2092325" y="-20642263"/>
            <a:chExt cx="9144000" cy="5195888"/>
          </a:xfrm>
          <a:solidFill>
            <a:srgbClr val="000000"/>
          </a:solidFill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9AF28026-3D40-AA43-9F22-C558E4DF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-19948525"/>
              <a:ext cx="846138" cy="3751263"/>
            </a:xfrm>
            <a:custGeom>
              <a:avLst/>
              <a:gdLst>
                <a:gd name="T0" fmla="*/ 81 w 533"/>
                <a:gd name="T1" fmla="*/ 2184 h 2363"/>
                <a:gd name="T2" fmla="*/ 81 w 533"/>
                <a:gd name="T3" fmla="*/ 2184 h 2363"/>
                <a:gd name="T4" fmla="*/ 83 w 533"/>
                <a:gd name="T5" fmla="*/ 2203 h 2363"/>
                <a:gd name="T6" fmla="*/ 86 w 533"/>
                <a:gd name="T7" fmla="*/ 2220 h 2363"/>
                <a:gd name="T8" fmla="*/ 91 w 533"/>
                <a:gd name="T9" fmla="*/ 2237 h 2363"/>
                <a:gd name="T10" fmla="*/ 98 w 533"/>
                <a:gd name="T11" fmla="*/ 2254 h 2363"/>
                <a:gd name="T12" fmla="*/ 105 w 533"/>
                <a:gd name="T13" fmla="*/ 2270 h 2363"/>
                <a:gd name="T14" fmla="*/ 115 w 533"/>
                <a:gd name="T15" fmla="*/ 2285 h 2363"/>
                <a:gd name="T16" fmla="*/ 126 w 533"/>
                <a:gd name="T17" fmla="*/ 2299 h 2363"/>
                <a:gd name="T18" fmla="*/ 138 w 533"/>
                <a:gd name="T19" fmla="*/ 2311 h 2363"/>
                <a:gd name="T20" fmla="*/ 151 w 533"/>
                <a:gd name="T21" fmla="*/ 2323 h 2363"/>
                <a:gd name="T22" fmla="*/ 165 w 533"/>
                <a:gd name="T23" fmla="*/ 2334 h 2363"/>
                <a:gd name="T24" fmla="*/ 181 w 533"/>
                <a:gd name="T25" fmla="*/ 2342 h 2363"/>
                <a:gd name="T26" fmla="*/ 196 w 533"/>
                <a:gd name="T27" fmla="*/ 2349 h 2363"/>
                <a:gd name="T28" fmla="*/ 212 w 533"/>
                <a:gd name="T29" fmla="*/ 2356 h 2363"/>
                <a:gd name="T30" fmla="*/ 231 w 533"/>
                <a:gd name="T31" fmla="*/ 2359 h 2363"/>
                <a:gd name="T32" fmla="*/ 248 w 533"/>
                <a:gd name="T33" fmla="*/ 2363 h 2363"/>
                <a:gd name="T34" fmla="*/ 267 w 533"/>
                <a:gd name="T35" fmla="*/ 2363 h 2363"/>
                <a:gd name="T36" fmla="*/ 267 w 533"/>
                <a:gd name="T37" fmla="*/ 2363 h 2363"/>
                <a:gd name="T38" fmla="*/ 286 w 533"/>
                <a:gd name="T39" fmla="*/ 2363 h 2363"/>
                <a:gd name="T40" fmla="*/ 303 w 533"/>
                <a:gd name="T41" fmla="*/ 2359 h 2363"/>
                <a:gd name="T42" fmla="*/ 320 w 533"/>
                <a:gd name="T43" fmla="*/ 2356 h 2363"/>
                <a:gd name="T44" fmla="*/ 337 w 533"/>
                <a:gd name="T45" fmla="*/ 2349 h 2363"/>
                <a:gd name="T46" fmla="*/ 353 w 533"/>
                <a:gd name="T47" fmla="*/ 2342 h 2363"/>
                <a:gd name="T48" fmla="*/ 368 w 533"/>
                <a:gd name="T49" fmla="*/ 2334 h 2363"/>
                <a:gd name="T50" fmla="*/ 382 w 533"/>
                <a:gd name="T51" fmla="*/ 2323 h 2363"/>
                <a:gd name="T52" fmla="*/ 396 w 533"/>
                <a:gd name="T53" fmla="*/ 2311 h 2363"/>
                <a:gd name="T54" fmla="*/ 408 w 533"/>
                <a:gd name="T55" fmla="*/ 2299 h 2363"/>
                <a:gd name="T56" fmla="*/ 418 w 533"/>
                <a:gd name="T57" fmla="*/ 2285 h 2363"/>
                <a:gd name="T58" fmla="*/ 427 w 533"/>
                <a:gd name="T59" fmla="*/ 2270 h 2363"/>
                <a:gd name="T60" fmla="*/ 435 w 533"/>
                <a:gd name="T61" fmla="*/ 2254 h 2363"/>
                <a:gd name="T62" fmla="*/ 442 w 533"/>
                <a:gd name="T63" fmla="*/ 2237 h 2363"/>
                <a:gd name="T64" fmla="*/ 447 w 533"/>
                <a:gd name="T65" fmla="*/ 2220 h 2363"/>
                <a:gd name="T66" fmla="*/ 451 w 533"/>
                <a:gd name="T67" fmla="*/ 2203 h 2363"/>
                <a:gd name="T68" fmla="*/ 451 w 533"/>
                <a:gd name="T69" fmla="*/ 2184 h 2363"/>
                <a:gd name="T70" fmla="*/ 468 w 533"/>
                <a:gd name="T71" fmla="*/ 1755 h 2363"/>
                <a:gd name="T72" fmla="*/ 468 w 533"/>
                <a:gd name="T73" fmla="*/ 1738 h 2363"/>
                <a:gd name="T74" fmla="*/ 533 w 533"/>
                <a:gd name="T75" fmla="*/ 0 h 2363"/>
                <a:gd name="T76" fmla="*/ 0 w 533"/>
                <a:gd name="T77" fmla="*/ 0 h 2363"/>
                <a:gd name="T78" fmla="*/ 26 w 533"/>
                <a:gd name="T79" fmla="*/ 697 h 2363"/>
                <a:gd name="T80" fmla="*/ 81 w 533"/>
                <a:gd name="T81" fmla="*/ 2184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3" h="2363">
                  <a:moveTo>
                    <a:pt x="81" y="2184"/>
                  </a:moveTo>
                  <a:lnTo>
                    <a:pt x="81" y="2184"/>
                  </a:lnTo>
                  <a:lnTo>
                    <a:pt x="83" y="2203"/>
                  </a:lnTo>
                  <a:lnTo>
                    <a:pt x="86" y="2220"/>
                  </a:lnTo>
                  <a:lnTo>
                    <a:pt x="91" y="2237"/>
                  </a:lnTo>
                  <a:lnTo>
                    <a:pt x="98" y="2254"/>
                  </a:lnTo>
                  <a:lnTo>
                    <a:pt x="105" y="2270"/>
                  </a:lnTo>
                  <a:lnTo>
                    <a:pt x="115" y="2285"/>
                  </a:lnTo>
                  <a:lnTo>
                    <a:pt x="126" y="2299"/>
                  </a:lnTo>
                  <a:lnTo>
                    <a:pt x="138" y="2311"/>
                  </a:lnTo>
                  <a:lnTo>
                    <a:pt x="151" y="2323"/>
                  </a:lnTo>
                  <a:lnTo>
                    <a:pt x="165" y="2334"/>
                  </a:lnTo>
                  <a:lnTo>
                    <a:pt x="181" y="2342"/>
                  </a:lnTo>
                  <a:lnTo>
                    <a:pt x="196" y="2349"/>
                  </a:lnTo>
                  <a:lnTo>
                    <a:pt x="212" y="2356"/>
                  </a:lnTo>
                  <a:lnTo>
                    <a:pt x="231" y="2359"/>
                  </a:lnTo>
                  <a:lnTo>
                    <a:pt x="248" y="2363"/>
                  </a:lnTo>
                  <a:lnTo>
                    <a:pt x="267" y="2363"/>
                  </a:lnTo>
                  <a:lnTo>
                    <a:pt x="267" y="2363"/>
                  </a:lnTo>
                  <a:lnTo>
                    <a:pt x="286" y="2363"/>
                  </a:lnTo>
                  <a:lnTo>
                    <a:pt x="303" y="2359"/>
                  </a:lnTo>
                  <a:lnTo>
                    <a:pt x="320" y="2356"/>
                  </a:lnTo>
                  <a:lnTo>
                    <a:pt x="337" y="2349"/>
                  </a:lnTo>
                  <a:lnTo>
                    <a:pt x="353" y="2342"/>
                  </a:lnTo>
                  <a:lnTo>
                    <a:pt x="368" y="2334"/>
                  </a:lnTo>
                  <a:lnTo>
                    <a:pt x="382" y="2323"/>
                  </a:lnTo>
                  <a:lnTo>
                    <a:pt x="396" y="2311"/>
                  </a:lnTo>
                  <a:lnTo>
                    <a:pt x="408" y="2299"/>
                  </a:lnTo>
                  <a:lnTo>
                    <a:pt x="418" y="2285"/>
                  </a:lnTo>
                  <a:lnTo>
                    <a:pt x="427" y="2270"/>
                  </a:lnTo>
                  <a:lnTo>
                    <a:pt x="435" y="2254"/>
                  </a:lnTo>
                  <a:lnTo>
                    <a:pt x="442" y="2237"/>
                  </a:lnTo>
                  <a:lnTo>
                    <a:pt x="447" y="2220"/>
                  </a:lnTo>
                  <a:lnTo>
                    <a:pt x="451" y="2203"/>
                  </a:lnTo>
                  <a:lnTo>
                    <a:pt x="451" y="2184"/>
                  </a:lnTo>
                  <a:lnTo>
                    <a:pt x="468" y="1755"/>
                  </a:lnTo>
                  <a:lnTo>
                    <a:pt x="468" y="1738"/>
                  </a:lnTo>
                  <a:lnTo>
                    <a:pt x="533" y="0"/>
                  </a:lnTo>
                  <a:lnTo>
                    <a:pt x="0" y="0"/>
                  </a:lnTo>
                  <a:lnTo>
                    <a:pt x="26" y="697"/>
                  </a:lnTo>
                  <a:lnTo>
                    <a:pt x="8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B0527030-08AB-244B-9ACB-C84BA0B82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-19424650"/>
              <a:ext cx="379413" cy="2916238"/>
            </a:xfrm>
            <a:custGeom>
              <a:avLst/>
              <a:gdLst>
                <a:gd name="T0" fmla="*/ 70 w 239"/>
                <a:gd name="T1" fmla="*/ 1837 h 1837"/>
                <a:gd name="T2" fmla="*/ 239 w 239"/>
                <a:gd name="T3" fmla="*/ 1837 h 1837"/>
                <a:gd name="T4" fmla="*/ 239 w 239"/>
                <a:gd name="T5" fmla="*/ 1572 h 1837"/>
                <a:gd name="T6" fmla="*/ 239 w 239"/>
                <a:gd name="T7" fmla="*/ 262 h 1837"/>
                <a:gd name="T8" fmla="*/ 239 w 239"/>
                <a:gd name="T9" fmla="*/ 0 h 1837"/>
                <a:gd name="T10" fmla="*/ 69 w 239"/>
                <a:gd name="T11" fmla="*/ 0 h 1837"/>
                <a:gd name="T12" fmla="*/ 0 w 239"/>
                <a:gd name="T13" fmla="*/ 1837 h 1837"/>
                <a:gd name="T14" fmla="*/ 70 w 239"/>
                <a:gd name="T15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837">
                  <a:moveTo>
                    <a:pt x="70" y="1837"/>
                  </a:moveTo>
                  <a:lnTo>
                    <a:pt x="239" y="1837"/>
                  </a:lnTo>
                  <a:lnTo>
                    <a:pt x="239" y="1572"/>
                  </a:lnTo>
                  <a:lnTo>
                    <a:pt x="239" y="262"/>
                  </a:lnTo>
                  <a:lnTo>
                    <a:pt x="239" y="0"/>
                  </a:lnTo>
                  <a:lnTo>
                    <a:pt x="69" y="0"/>
                  </a:lnTo>
                  <a:lnTo>
                    <a:pt x="0" y="1837"/>
                  </a:lnTo>
                  <a:lnTo>
                    <a:pt x="70" y="18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50A8AC2F-C61C-E940-A831-363E1501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400" y="-19178588"/>
              <a:ext cx="881063" cy="2420938"/>
            </a:xfrm>
            <a:custGeom>
              <a:avLst/>
              <a:gdLst>
                <a:gd name="T0" fmla="*/ 129 w 555"/>
                <a:gd name="T1" fmla="*/ 1525 h 1525"/>
                <a:gd name="T2" fmla="*/ 337 w 555"/>
                <a:gd name="T3" fmla="*/ 1525 h 1525"/>
                <a:gd name="T4" fmla="*/ 337 w 555"/>
                <a:gd name="T5" fmla="*/ 1084 h 1525"/>
                <a:gd name="T6" fmla="*/ 474 w 555"/>
                <a:gd name="T7" fmla="*/ 1084 h 1525"/>
                <a:gd name="T8" fmla="*/ 474 w 555"/>
                <a:gd name="T9" fmla="*/ 1084 h 1525"/>
                <a:gd name="T10" fmla="*/ 497 w 555"/>
                <a:gd name="T11" fmla="*/ 1086 h 1525"/>
                <a:gd name="T12" fmla="*/ 517 w 555"/>
                <a:gd name="T13" fmla="*/ 1091 h 1525"/>
                <a:gd name="T14" fmla="*/ 538 w 555"/>
                <a:gd name="T15" fmla="*/ 1098 h 1525"/>
                <a:gd name="T16" fmla="*/ 555 w 555"/>
                <a:gd name="T17" fmla="*/ 1109 h 1525"/>
                <a:gd name="T18" fmla="*/ 531 w 555"/>
                <a:gd name="T19" fmla="*/ 429 h 1525"/>
                <a:gd name="T20" fmla="*/ 531 w 555"/>
                <a:gd name="T21" fmla="*/ 429 h 1525"/>
                <a:gd name="T22" fmla="*/ 517 w 555"/>
                <a:gd name="T23" fmla="*/ 434 h 1525"/>
                <a:gd name="T24" fmla="*/ 504 w 555"/>
                <a:gd name="T25" fmla="*/ 437 h 1525"/>
                <a:gd name="T26" fmla="*/ 488 w 555"/>
                <a:gd name="T27" fmla="*/ 439 h 1525"/>
                <a:gd name="T28" fmla="*/ 474 w 555"/>
                <a:gd name="T29" fmla="*/ 439 h 1525"/>
                <a:gd name="T30" fmla="*/ 337 w 555"/>
                <a:gd name="T31" fmla="*/ 439 h 1525"/>
                <a:gd name="T32" fmla="*/ 337 w 555"/>
                <a:gd name="T33" fmla="*/ 0 h 1525"/>
                <a:gd name="T34" fmla="*/ 129 w 555"/>
                <a:gd name="T35" fmla="*/ 0 h 1525"/>
                <a:gd name="T36" fmla="*/ 129 w 555"/>
                <a:gd name="T37" fmla="*/ 618 h 1525"/>
                <a:gd name="T38" fmla="*/ 0 w 555"/>
                <a:gd name="T39" fmla="*/ 618 h 1525"/>
                <a:gd name="T40" fmla="*/ 0 w 555"/>
                <a:gd name="T41" fmla="*/ 900 h 1525"/>
                <a:gd name="T42" fmla="*/ 129 w 555"/>
                <a:gd name="T43" fmla="*/ 900 h 1525"/>
                <a:gd name="T44" fmla="*/ 129 w 555"/>
                <a:gd name="T45" fmla="*/ 1525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1525">
                  <a:moveTo>
                    <a:pt x="129" y="1525"/>
                  </a:moveTo>
                  <a:lnTo>
                    <a:pt x="337" y="1525"/>
                  </a:lnTo>
                  <a:lnTo>
                    <a:pt x="337" y="1084"/>
                  </a:lnTo>
                  <a:lnTo>
                    <a:pt x="474" y="1084"/>
                  </a:lnTo>
                  <a:lnTo>
                    <a:pt x="474" y="1084"/>
                  </a:lnTo>
                  <a:lnTo>
                    <a:pt x="497" y="1086"/>
                  </a:lnTo>
                  <a:lnTo>
                    <a:pt x="517" y="1091"/>
                  </a:lnTo>
                  <a:lnTo>
                    <a:pt x="538" y="1098"/>
                  </a:lnTo>
                  <a:lnTo>
                    <a:pt x="555" y="1109"/>
                  </a:lnTo>
                  <a:lnTo>
                    <a:pt x="531" y="429"/>
                  </a:lnTo>
                  <a:lnTo>
                    <a:pt x="531" y="429"/>
                  </a:lnTo>
                  <a:lnTo>
                    <a:pt x="517" y="434"/>
                  </a:lnTo>
                  <a:lnTo>
                    <a:pt x="504" y="437"/>
                  </a:lnTo>
                  <a:lnTo>
                    <a:pt x="488" y="439"/>
                  </a:lnTo>
                  <a:lnTo>
                    <a:pt x="474" y="439"/>
                  </a:lnTo>
                  <a:lnTo>
                    <a:pt x="337" y="439"/>
                  </a:lnTo>
                  <a:lnTo>
                    <a:pt x="337" y="0"/>
                  </a:lnTo>
                  <a:lnTo>
                    <a:pt x="129" y="0"/>
                  </a:lnTo>
                  <a:lnTo>
                    <a:pt x="129" y="618"/>
                  </a:lnTo>
                  <a:lnTo>
                    <a:pt x="0" y="618"/>
                  </a:lnTo>
                  <a:lnTo>
                    <a:pt x="0" y="900"/>
                  </a:lnTo>
                  <a:lnTo>
                    <a:pt x="129" y="900"/>
                  </a:lnTo>
                  <a:lnTo>
                    <a:pt x="129" y="1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34BE2774-C06B-3748-88E6-484FC665D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513" y="-20642263"/>
              <a:ext cx="2222500" cy="527050"/>
            </a:xfrm>
            <a:custGeom>
              <a:avLst/>
              <a:gdLst>
                <a:gd name="T0" fmla="*/ 1400 w 1400"/>
                <a:gd name="T1" fmla="*/ 117 h 332"/>
                <a:gd name="T2" fmla="*/ 830 w 1400"/>
                <a:gd name="T3" fmla="*/ 117 h 332"/>
                <a:gd name="T4" fmla="*/ 830 w 1400"/>
                <a:gd name="T5" fmla="*/ 0 h 332"/>
                <a:gd name="T6" fmla="*/ 548 w 1400"/>
                <a:gd name="T7" fmla="*/ 0 h 332"/>
                <a:gd name="T8" fmla="*/ 548 w 1400"/>
                <a:gd name="T9" fmla="*/ 117 h 332"/>
                <a:gd name="T10" fmla="*/ 0 w 1400"/>
                <a:gd name="T11" fmla="*/ 117 h 332"/>
                <a:gd name="T12" fmla="*/ 0 w 1400"/>
                <a:gd name="T13" fmla="*/ 332 h 332"/>
                <a:gd name="T14" fmla="*/ 1400 w 1400"/>
                <a:gd name="T15" fmla="*/ 332 h 332"/>
                <a:gd name="T16" fmla="*/ 1400 w 1400"/>
                <a:gd name="T17" fmla="*/ 117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332">
                  <a:moveTo>
                    <a:pt x="1400" y="117"/>
                  </a:moveTo>
                  <a:lnTo>
                    <a:pt x="830" y="117"/>
                  </a:lnTo>
                  <a:lnTo>
                    <a:pt x="830" y="0"/>
                  </a:lnTo>
                  <a:lnTo>
                    <a:pt x="548" y="0"/>
                  </a:lnTo>
                  <a:lnTo>
                    <a:pt x="548" y="117"/>
                  </a:lnTo>
                  <a:lnTo>
                    <a:pt x="0" y="117"/>
                  </a:lnTo>
                  <a:lnTo>
                    <a:pt x="0" y="332"/>
                  </a:lnTo>
                  <a:lnTo>
                    <a:pt x="1400" y="332"/>
                  </a:lnTo>
                  <a:lnTo>
                    <a:pt x="140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B01DD80B-4886-6B4F-83F6-A0F9977B5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950" y="-20199350"/>
              <a:ext cx="2444750" cy="588963"/>
            </a:xfrm>
            <a:custGeom>
              <a:avLst/>
              <a:gdLst>
                <a:gd name="T0" fmla="*/ 1540 w 1540"/>
                <a:gd name="T1" fmla="*/ 105 h 371"/>
                <a:gd name="T2" fmla="*/ 1540 w 1540"/>
                <a:gd name="T3" fmla="*/ 105 h 371"/>
                <a:gd name="T4" fmla="*/ 1540 w 1540"/>
                <a:gd name="T5" fmla="*/ 94 h 371"/>
                <a:gd name="T6" fmla="*/ 1538 w 1540"/>
                <a:gd name="T7" fmla="*/ 84 h 371"/>
                <a:gd name="T8" fmla="*/ 1531 w 1540"/>
                <a:gd name="T9" fmla="*/ 63 h 371"/>
                <a:gd name="T10" fmla="*/ 1523 w 1540"/>
                <a:gd name="T11" fmla="*/ 46 h 371"/>
                <a:gd name="T12" fmla="*/ 1509 w 1540"/>
                <a:gd name="T13" fmla="*/ 31 h 371"/>
                <a:gd name="T14" fmla="*/ 1493 w 1540"/>
                <a:gd name="T15" fmla="*/ 19 h 371"/>
                <a:gd name="T16" fmla="*/ 1476 w 1540"/>
                <a:gd name="T17" fmla="*/ 8 h 371"/>
                <a:gd name="T18" fmla="*/ 1457 w 1540"/>
                <a:gd name="T19" fmla="*/ 1 h 371"/>
                <a:gd name="T20" fmla="*/ 1447 w 1540"/>
                <a:gd name="T21" fmla="*/ 1 h 371"/>
                <a:gd name="T22" fmla="*/ 1435 w 1540"/>
                <a:gd name="T23" fmla="*/ 0 h 371"/>
                <a:gd name="T24" fmla="*/ 105 w 1540"/>
                <a:gd name="T25" fmla="*/ 0 h 371"/>
                <a:gd name="T26" fmla="*/ 105 w 1540"/>
                <a:gd name="T27" fmla="*/ 0 h 371"/>
                <a:gd name="T28" fmla="*/ 95 w 1540"/>
                <a:gd name="T29" fmla="*/ 1 h 371"/>
                <a:gd name="T30" fmla="*/ 84 w 1540"/>
                <a:gd name="T31" fmla="*/ 1 h 371"/>
                <a:gd name="T32" fmla="*/ 64 w 1540"/>
                <a:gd name="T33" fmla="*/ 8 h 371"/>
                <a:gd name="T34" fmla="*/ 47 w 1540"/>
                <a:gd name="T35" fmla="*/ 19 h 371"/>
                <a:gd name="T36" fmla="*/ 31 w 1540"/>
                <a:gd name="T37" fmla="*/ 31 h 371"/>
                <a:gd name="T38" fmla="*/ 19 w 1540"/>
                <a:gd name="T39" fmla="*/ 46 h 371"/>
                <a:gd name="T40" fmla="*/ 9 w 1540"/>
                <a:gd name="T41" fmla="*/ 63 h 371"/>
                <a:gd name="T42" fmla="*/ 2 w 1540"/>
                <a:gd name="T43" fmla="*/ 84 h 371"/>
                <a:gd name="T44" fmla="*/ 2 w 1540"/>
                <a:gd name="T45" fmla="*/ 94 h 371"/>
                <a:gd name="T46" fmla="*/ 0 w 1540"/>
                <a:gd name="T47" fmla="*/ 105 h 371"/>
                <a:gd name="T48" fmla="*/ 0 w 1540"/>
                <a:gd name="T49" fmla="*/ 371 h 371"/>
                <a:gd name="T50" fmla="*/ 1540 w 1540"/>
                <a:gd name="T51" fmla="*/ 371 h 371"/>
                <a:gd name="T52" fmla="*/ 1540 w 1540"/>
                <a:gd name="T53" fmla="*/ 10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0" h="371">
                  <a:moveTo>
                    <a:pt x="1540" y="105"/>
                  </a:moveTo>
                  <a:lnTo>
                    <a:pt x="1540" y="105"/>
                  </a:lnTo>
                  <a:lnTo>
                    <a:pt x="1540" y="94"/>
                  </a:lnTo>
                  <a:lnTo>
                    <a:pt x="1538" y="84"/>
                  </a:lnTo>
                  <a:lnTo>
                    <a:pt x="1531" y="63"/>
                  </a:lnTo>
                  <a:lnTo>
                    <a:pt x="1523" y="46"/>
                  </a:lnTo>
                  <a:lnTo>
                    <a:pt x="1509" y="31"/>
                  </a:lnTo>
                  <a:lnTo>
                    <a:pt x="1493" y="19"/>
                  </a:lnTo>
                  <a:lnTo>
                    <a:pt x="1476" y="8"/>
                  </a:lnTo>
                  <a:lnTo>
                    <a:pt x="1457" y="1"/>
                  </a:lnTo>
                  <a:lnTo>
                    <a:pt x="1447" y="1"/>
                  </a:lnTo>
                  <a:lnTo>
                    <a:pt x="143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95" y="1"/>
                  </a:lnTo>
                  <a:lnTo>
                    <a:pt x="84" y="1"/>
                  </a:lnTo>
                  <a:lnTo>
                    <a:pt x="64" y="8"/>
                  </a:lnTo>
                  <a:lnTo>
                    <a:pt x="47" y="19"/>
                  </a:lnTo>
                  <a:lnTo>
                    <a:pt x="31" y="31"/>
                  </a:lnTo>
                  <a:lnTo>
                    <a:pt x="19" y="46"/>
                  </a:lnTo>
                  <a:lnTo>
                    <a:pt x="9" y="63"/>
                  </a:lnTo>
                  <a:lnTo>
                    <a:pt x="2" y="84"/>
                  </a:lnTo>
                  <a:lnTo>
                    <a:pt x="2" y="94"/>
                  </a:lnTo>
                  <a:lnTo>
                    <a:pt x="0" y="105"/>
                  </a:lnTo>
                  <a:lnTo>
                    <a:pt x="0" y="371"/>
                  </a:lnTo>
                  <a:lnTo>
                    <a:pt x="1540" y="371"/>
                  </a:lnTo>
                  <a:lnTo>
                    <a:pt x="154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A7CC32B8-8706-694A-AC19-D6B3A6241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-16684625"/>
              <a:ext cx="9144000" cy="1238250"/>
            </a:xfrm>
            <a:custGeom>
              <a:avLst/>
              <a:gdLst>
                <a:gd name="T0" fmla="*/ 1677 w 5760"/>
                <a:gd name="T1" fmla="*/ 438 h 780"/>
                <a:gd name="T2" fmla="*/ 1591 w 5760"/>
                <a:gd name="T3" fmla="*/ 214 h 780"/>
                <a:gd name="T4" fmla="*/ 1438 w 5760"/>
                <a:gd name="T5" fmla="*/ 214 h 780"/>
                <a:gd name="T6" fmla="*/ 1421 w 5760"/>
                <a:gd name="T7" fmla="*/ 255 h 780"/>
                <a:gd name="T8" fmla="*/ 1397 w 5760"/>
                <a:gd name="T9" fmla="*/ 293 h 780"/>
                <a:gd name="T10" fmla="*/ 1368 w 5760"/>
                <a:gd name="T11" fmla="*/ 327 h 780"/>
                <a:gd name="T12" fmla="*/ 1335 w 5760"/>
                <a:gd name="T13" fmla="*/ 355 h 780"/>
                <a:gd name="T14" fmla="*/ 1297 w 5760"/>
                <a:gd name="T15" fmla="*/ 379 h 780"/>
                <a:gd name="T16" fmla="*/ 1256 w 5760"/>
                <a:gd name="T17" fmla="*/ 396 h 780"/>
                <a:gd name="T18" fmla="*/ 1211 w 5760"/>
                <a:gd name="T19" fmla="*/ 407 h 780"/>
                <a:gd name="T20" fmla="*/ 1165 w 5760"/>
                <a:gd name="T21" fmla="*/ 410 h 780"/>
                <a:gd name="T22" fmla="*/ 1135 w 5760"/>
                <a:gd name="T23" fmla="*/ 408 h 780"/>
                <a:gd name="T24" fmla="*/ 1080 w 5760"/>
                <a:gd name="T25" fmla="*/ 398 h 780"/>
                <a:gd name="T26" fmla="*/ 1029 w 5760"/>
                <a:gd name="T27" fmla="*/ 377 h 780"/>
                <a:gd name="T28" fmla="*/ 984 w 5760"/>
                <a:gd name="T29" fmla="*/ 348 h 780"/>
                <a:gd name="T30" fmla="*/ 945 w 5760"/>
                <a:gd name="T31" fmla="*/ 310 h 780"/>
                <a:gd name="T32" fmla="*/ 914 w 5760"/>
                <a:gd name="T33" fmla="*/ 265 h 780"/>
                <a:gd name="T34" fmla="*/ 891 w 5760"/>
                <a:gd name="T35" fmla="*/ 216 h 780"/>
                <a:gd name="T36" fmla="*/ 879 w 5760"/>
                <a:gd name="T37" fmla="*/ 161 h 780"/>
                <a:gd name="T38" fmla="*/ 871 w 5760"/>
                <a:gd name="T39" fmla="*/ 0 h 780"/>
                <a:gd name="T40" fmla="*/ 645 w 5760"/>
                <a:gd name="T41" fmla="*/ 438 h 780"/>
                <a:gd name="T42" fmla="*/ 200 w 5760"/>
                <a:gd name="T43" fmla="*/ 438 h 780"/>
                <a:gd name="T44" fmla="*/ 160 w 5760"/>
                <a:gd name="T45" fmla="*/ 441 h 780"/>
                <a:gd name="T46" fmla="*/ 122 w 5760"/>
                <a:gd name="T47" fmla="*/ 453 h 780"/>
                <a:gd name="T48" fmla="*/ 88 w 5760"/>
                <a:gd name="T49" fmla="*/ 472 h 780"/>
                <a:gd name="T50" fmla="*/ 58 w 5760"/>
                <a:gd name="T51" fmla="*/ 496 h 780"/>
                <a:gd name="T52" fmla="*/ 34 w 5760"/>
                <a:gd name="T53" fmla="*/ 525 h 780"/>
                <a:gd name="T54" fmla="*/ 15 w 5760"/>
                <a:gd name="T55" fmla="*/ 560 h 780"/>
                <a:gd name="T56" fmla="*/ 3 w 5760"/>
                <a:gd name="T57" fmla="*/ 598 h 780"/>
                <a:gd name="T58" fmla="*/ 0 w 5760"/>
                <a:gd name="T59" fmla="*/ 637 h 780"/>
                <a:gd name="T60" fmla="*/ 5760 w 5760"/>
                <a:gd name="T61" fmla="*/ 780 h 780"/>
                <a:gd name="T62" fmla="*/ 5760 w 5760"/>
                <a:gd name="T63" fmla="*/ 637 h 780"/>
                <a:gd name="T64" fmla="*/ 5755 w 5760"/>
                <a:gd name="T65" fmla="*/ 598 h 780"/>
                <a:gd name="T66" fmla="*/ 5745 w 5760"/>
                <a:gd name="T67" fmla="*/ 560 h 780"/>
                <a:gd name="T68" fmla="*/ 5726 w 5760"/>
                <a:gd name="T69" fmla="*/ 525 h 780"/>
                <a:gd name="T70" fmla="*/ 5702 w 5760"/>
                <a:gd name="T71" fmla="*/ 496 h 780"/>
                <a:gd name="T72" fmla="*/ 5671 w 5760"/>
                <a:gd name="T73" fmla="*/ 472 h 780"/>
                <a:gd name="T74" fmla="*/ 5638 w 5760"/>
                <a:gd name="T75" fmla="*/ 453 h 780"/>
                <a:gd name="T76" fmla="*/ 5600 w 5760"/>
                <a:gd name="T77" fmla="*/ 441 h 780"/>
                <a:gd name="T78" fmla="*/ 5559 w 5760"/>
                <a:gd name="T79" fmla="*/ 43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0" h="780">
                  <a:moveTo>
                    <a:pt x="5559" y="438"/>
                  </a:moveTo>
                  <a:lnTo>
                    <a:pt x="1677" y="438"/>
                  </a:lnTo>
                  <a:lnTo>
                    <a:pt x="1677" y="350"/>
                  </a:lnTo>
                  <a:lnTo>
                    <a:pt x="1591" y="214"/>
                  </a:lnTo>
                  <a:lnTo>
                    <a:pt x="1438" y="214"/>
                  </a:lnTo>
                  <a:lnTo>
                    <a:pt x="1438" y="214"/>
                  </a:lnTo>
                  <a:lnTo>
                    <a:pt x="1430" y="236"/>
                  </a:lnTo>
                  <a:lnTo>
                    <a:pt x="1421" y="255"/>
                  </a:lnTo>
                  <a:lnTo>
                    <a:pt x="1409" y="276"/>
                  </a:lnTo>
                  <a:lnTo>
                    <a:pt x="1397" y="293"/>
                  </a:lnTo>
                  <a:lnTo>
                    <a:pt x="1383" y="310"/>
                  </a:lnTo>
                  <a:lnTo>
                    <a:pt x="1368" y="327"/>
                  </a:lnTo>
                  <a:lnTo>
                    <a:pt x="1352" y="341"/>
                  </a:lnTo>
                  <a:lnTo>
                    <a:pt x="1335" y="355"/>
                  </a:lnTo>
                  <a:lnTo>
                    <a:pt x="1316" y="367"/>
                  </a:lnTo>
                  <a:lnTo>
                    <a:pt x="1297" y="379"/>
                  </a:lnTo>
                  <a:lnTo>
                    <a:pt x="1277" y="388"/>
                  </a:lnTo>
                  <a:lnTo>
                    <a:pt x="1256" y="396"/>
                  </a:lnTo>
                  <a:lnTo>
                    <a:pt x="1234" y="401"/>
                  </a:lnTo>
                  <a:lnTo>
                    <a:pt x="1211" y="407"/>
                  </a:lnTo>
                  <a:lnTo>
                    <a:pt x="1189" y="410"/>
                  </a:lnTo>
                  <a:lnTo>
                    <a:pt x="1165" y="410"/>
                  </a:lnTo>
                  <a:lnTo>
                    <a:pt x="1165" y="410"/>
                  </a:lnTo>
                  <a:lnTo>
                    <a:pt x="1135" y="408"/>
                  </a:lnTo>
                  <a:lnTo>
                    <a:pt x="1108" y="405"/>
                  </a:lnTo>
                  <a:lnTo>
                    <a:pt x="1080" y="398"/>
                  </a:lnTo>
                  <a:lnTo>
                    <a:pt x="1055" y="389"/>
                  </a:lnTo>
                  <a:lnTo>
                    <a:pt x="1029" y="377"/>
                  </a:lnTo>
                  <a:lnTo>
                    <a:pt x="1006" y="364"/>
                  </a:lnTo>
                  <a:lnTo>
                    <a:pt x="984" y="348"/>
                  </a:lnTo>
                  <a:lnTo>
                    <a:pt x="963" y="329"/>
                  </a:lnTo>
                  <a:lnTo>
                    <a:pt x="945" y="310"/>
                  </a:lnTo>
                  <a:lnTo>
                    <a:pt x="929" y="290"/>
                  </a:lnTo>
                  <a:lnTo>
                    <a:pt x="914" y="265"/>
                  </a:lnTo>
                  <a:lnTo>
                    <a:pt x="902" y="241"/>
                  </a:lnTo>
                  <a:lnTo>
                    <a:pt x="891" y="216"/>
                  </a:lnTo>
                  <a:lnTo>
                    <a:pt x="884" y="188"/>
                  </a:lnTo>
                  <a:lnTo>
                    <a:pt x="879" y="161"/>
                  </a:lnTo>
                  <a:lnTo>
                    <a:pt x="876" y="133"/>
                  </a:lnTo>
                  <a:lnTo>
                    <a:pt x="871" y="0"/>
                  </a:lnTo>
                  <a:lnTo>
                    <a:pt x="645" y="350"/>
                  </a:lnTo>
                  <a:lnTo>
                    <a:pt x="645" y="438"/>
                  </a:lnTo>
                  <a:lnTo>
                    <a:pt x="200" y="438"/>
                  </a:lnTo>
                  <a:lnTo>
                    <a:pt x="200" y="438"/>
                  </a:lnTo>
                  <a:lnTo>
                    <a:pt x="181" y="438"/>
                  </a:lnTo>
                  <a:lnTo>
                    <a:pt x="160" y="441"/>
                  </a:lnTo>
                  <a:lnTo>
                    <a:pt x="141" y="446"/>
                  </a:lnTo>
                  <a:lnTo>
                    <a:pt x="122" y="453"/>
                  </a:lnTo>
                  <a:lnTo>
                    <a:pt x="105" y="462"/>
                  </a:lnTo>
                  <a:lnTo>
                    <a:pt x="88" y="472"/>
                  </a:lnTo>
                  <a:lnTo>
                    <a:pt x="72" y="482"/>
                  </a:lnTo>
                  <a:lnTo>
                    <a:pt x="58" y="496"/>
                  </a:lnTo>
                  <a:lnTo>
                    <a:pt x="46" y="510"/>
                  </a:lnTo>
                  <a:lnTo>
                    <a:pt x="34" y="525"/>
                  </a:lnTo>
                  <a:lnTo>
                    <a:pt x="24" y="543"/>
                  </a:lnTo>
                  <a:lnTo>
                    <a:pt x="15" y="560"/>
                  </a:lnTo>
                  <a:lnTo>
                    <a:pt x="9" y="579"/>
                  </a:lnTo>
                  <a:lnTo>
                    <a:pt x="3" y="598"/>
                  </a:lnTo>
                  <a:lnTo>
                    <a:pt x="2" y="617"/>
                  </a:lnTo>
                  <a:lnTo>
                    <a:pt x="0" y="637"/>
                  </a:lnTo>
                  <a:lnTo>
                    <a:pt x="0" y="780"/>
                  </a:lnTo>
                  <a:lnTo>
                    <a:pt x="5760" y="780"/>
                  </a:lnTo>
                  <a:lnTo>
                    <a:pt x="5760" y="637"/>
                  </a:lnTo>
                  <a:lnTo>
                    <a:pt x="5760" y="637"/>
                  </a:lnTo>
                  <a:lnTo>
                    <a:pt x="5758" y="617"/>
                  </a:lnTo>
                  <a:lnTo>
                    <a:pt x="5755" y="598"/>
                  </a:lnTo>
                  <a:lnTo>
                    <a:pt x="5750" y="579"/>
                  </a:lnTo>
                  <a:lnTo>
                    <a:pt x="5745" y="560"/>
                  </a:lnTo>
                  <a:lnTo>
                    <a:pt x="5736" y="543"/>
                  </a:lnTo>
                  <a:lnTo>
                    <a:pt x="5726" y="525"/>
                  </a:lnTo>
                  <a:lnTo>
                    <a:pt x="5714" y="510"/>
                  </a:lnTo>
                  <a:lnTo>
                    <a:pt x="5702" y="496"/>
                  </a:lnTo>
                  <a:lnTo>
                    <a:pt x="5686" y="482"/>
                  </a:lnTo>
                  <a:lnTo>
                    <a:pt x="5671" y="472"/>
                  </a:lnTo>
                  <a:lnTo>
                    <a:pt x="5655" y="462"/>
                  </a:lnTo>
                  <a:lnTo>
                    <a:pt x="5638" y="453"/>
                  </a:lnTo>
                  <a:lnTo>
                    <a:pt x="5619" y="446"/>
                  </a:lnTo>
                  <a:lnTo>
                    <a:pt x="5600" y="441"/>
                  </a:lnTo>
                  <a:lnTo>
                    <a:pt x="5579" y="438"/>
                  </a:lnTo>
                  <a:lnTo>
                    <a:pt x="5559" y="438"/>
                  </a:lnTo>
                  <a:lnTo>
                    <a:pt x="5559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9" name="Rectangle 17">
              <a:extLst>
                <a:ext uri="{FF2B5EF4-FFF2-40B4-BE49-F238E27FC236}">
                  <a16:creationId xmlns:a16="http://schemas.microsoft.com/office/drawing/2014/main" id="{750BFE9F-2DF6-4C49-92C5-C5345FDA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9432588"/>
              <a:ext cx="962025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0" name="Rectangle 18">
              <a:extLst>
                <a:ext uri="{FF2B5EF4-FFF2-40B4-BE49-F238E27FC236}">
                  <a16:creationId xmlns:a16="http://schemas.microsoft.com/office/drawing/2014/main" id="{3758098F-6CDB-0848-8CAD-8E10098B6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7262475"/>
              <a:ext cx="962025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1" name="Rectangle 19">
              <a:extLst>
                <a:ext uri="{FF2B5EF4-FFF2-40B4-BE49-F238E27FC236}">
                  <a16:creationId xmlns:a16="http://schemas.microsoft.com/office/drawing/2014/main" id="{BAE70C6F-DF38-AD49-A0A7-43193949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7775" y="-18538825"/>
              <a:ext cx="962025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4FE9848-3B3C-6C46-8C4B-99CE1DAA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-19432588"/>
              <a:ext cx="354013" cy="2925763"/>
            </a:xfrm>
            <a:custGeom>
              <a:avLst/>
              <a:gdLst>
                <a:gd name="T0" fmla="*/ 129 w 223"/>
                <a:gd name="T1" fmla="*/ 1843 h 1843"/>
                <a:gd name="T2" fmla="*/ 223 w 223"/>
                <a:gd name="T3" fmla="*/ 1843 h 1843"/>
                <a:gd name="T4" fmla="*/ 223 w 223"/>
                <a:gd name="T5" fmla="*/ 1842 h 1843"/>
                <a:gd name="T6" fmla="*/ 223 w 223"/>
                <a:gd name="T7" fmla="*/ 0 h 1843"/>
                <a:gd name="T8" fmla="*/ 199 w 223"/>
                <a:gd name="T9" fmla="*/ 0 h 1843"/>
                <a:gd name="T10" fmla="*/ 129 w 223"/>
                <a:gd name="T11" fmla="*/ 0 h 1843"/>
                <a:gd name="T12" fmla="*/ 129 w 223"/>
                <a:gd name="T13" fmla="*/ 0 h 1843"/>
                <a:gd name="T14" fmla="*/ 115 w 223"/>
                <a:gd name="T15" fmla="*/ 2 h 1843"/>
                <a:gd name="T16" fmla="*/ 103 w 223"/>
                <a:gd name="T17" fmla="*/ 4 h 1843"/>
                <a:gd name="T18" fmla="*/ 89 w 223"/>
                <a:gd name="T19" fmla="*/ 7 h 1843"/>
                <a:gd name="T20" fmla="*/ 79 w 223"/>
                <a:gd name="T21" fmla="*/ 11 h 1843"/>
                <a:gd name="T22" fmla="*/ 67 w 223"/>
                <a:gd name="T23" fmla="*/ 16 h 1843"/>
                <a:gd name="T24" fmla="*/ 57 w 223"/>
                <a:gd name="T25" fmla="*/ 23 h 1843"/>
                <a:gd name="T26" fmla="*/ 46 w 223"/>
                <a:gd name="T27" fmla="*/ 31 h 1843"/>
                <a:gd name="T28" fmla="*/ 38 w 223"/>
                <a:gd name="T29" fmla="*/ 38 h 1843"/>
                <a:gd name="T30" fmla="*/ 29 w 223"/>
                <a:gd name="T31" fmla="*/ 49 h 1843"/>
                <a:gd name="T32" fmla="*/ 22 w 223"/>
                <a:gd name="T33" fmla="*/ 59 h 1843"/>
                <a:gd name="T34" fmla="*/ 15 w 223"/>
                <a:gd name="T35" fmla="*/ 69 h 1843"/>
                <a:gd name="T36" fmla="*/ 10 w 223"/>
                <a:gd name="T37" fmla="*/ 79 h 1843"/>
                <a:gd name="T38" fmla="*/ 5 w 223"/>
                <a:gd name="T39" fmla="*/ 92 h 1843"/>
                <a:gd name="T40" fmla="*/ 1 w 223"/>
                <a:gd name="T41" fmla="*/ 104 h 1843"/>
                <a:gd name="T42" fmla="*/ 0 w 223"/>
                <a:gd name="T43" fmla="*/ 117 h 1843"/>
                <a:gd name="T44" fmla="*/ 0 w 223"/>
                <a:gd name="T45" fmla="*/ 129 h 1843"/>
                <a:gd name="T46" fmla="*/ 0 w 223"/>
                <a:gd name="T47" fmla="*/ 1714 h 1843"/>
                <a:gd name="T48" fmla="*/ 0 w 223"/>
                <a:gd name="T49" fmla="*/ 1714 h 1843"/>
                <a:gd name="T50" fmla="*/ 0 w 223"/>
                <a:gd name="T51" fmla="*/ 1728 h 1843"/>
                <a:gd name="T52" fmla="*/ 1 w 223"/>
                <a:gd name="T53" fmla="*/ 1740 h 1843"/>
                <a:gd name="T54" fmla="*/ 5 w 223"/>
                <a:gd name="T55" fmla="*/ 1754 h 1843"/>
                <a:gd name="T56" fmla="*/ 10 w 223"/>
                <a:gd name="T57" fmla="*/ 1766 h 1843"/>
                <a:gd name="T58" fmla="*/ 15 w 223"/>
                <a:gd name="T59" fmla="*/ 1776 h 1843"/>
                <a:gd name="T60" fmla="*/ 22 w 223"/>
                <a:gd name="T61" fmla="*/ 1787 h 1843"/>
                <a:gd name="T62" fmla="*/ 29 w 223"/>
                <a:gd name="T63" fmla="*/ 1797 h 1843"/>
                <a:gd name="T64" fmla="*/ 38 w 223"/>
                <a:gd name="T65" fmla="*/ 1805 h 1843"/>
                <a:gd name="T66" fmla="*/ 46 w 223"/>
                <a:gd name="T67" fmla="*/ 1814 h 1843"/>
                <a:gd name="T68" fmla="*/ 57 w 223"/>
                <a:gd name="T69" fmla="*/ 1823 h 1843"/>
                <a:gd name="T70" fmla="*/ 67 w 223"/>
                <a:gd name="T71" fmla="*/ 1828 h 1843"/>
                <a:gd name="T72" fmla="*/ 79 w 223"/>
                <a:gd name="T73" fmla="*/ 1833 h 1843"/>
                <a:gd name="T74" fmla="*/ 89 w 223"/>
                <a:gd name="T75" fmla="*/ 1838 h 1843"/>
                <a:gd name="T76" fmla="*/ 103 w 223"/>
                <a:gd name="T77" fmla="*/ 1842 h 1843"/>
                <a:gd name="T78" fmla="*/ 115 w 223"/>
                <a:gd name="T79" fmla="*/ 1843 h 1843"/>
                <a:gd name="T80" fmla="*/ 129 w 223"/>
                <a:gd name="T81" fmla="*/ 1843 h 1843"/>
                <a:gd name="T82" fmla="*/ 129 w 223"/>
                <a:gd name="T83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3" h="1843">
                  <a:moveTo>
                    <a:pt x="129" y="1843"/>
                  </a:moveTo>
                  <a:lnTo>
                    <a:pt x="223" y="1843"/>
                  </a:lnTo>
                  <a:lnTo>
                    <a:pt x="223" y="1842"/>
                  </a:lnTo>
                  <a:lnTo>
                    <a:pt x="223" y="0"/>
                  </a:lnTo>
                  <a:lnTo>
                    <a:pt x="19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5" y="2"/>
                  </a:lnTo>
                  <a:lnTo>
                    <a:pt x="103" y="4"/>
                  </a:lnTo>
                  <a:lnTo>
                    <a:pt x="89" y="7"/>
                  </a:lnTo>
                  <a:lnTo>
                    <a:pt x="79" y="11"/>
                  </a:lnTo>
                  <a:lnTo>
                    <a:pt x="67" y="16"/>
                  </a:lnTo>
                  <a:lnTo>
                    <a:pt x="57" y="23"/>
                  </a:lnTo>
                  <a:lnTo>
                    <a:pt x="46" y="31"/>
                  </a:lnTo>
                  <a:lnTo>
                    <a:pt x="38" y="38"/>
                  </a:lnTo>
                  <a:lnTo>
                    <a:pt x="29" y="49"/>
                  </a:lnTo>
                  <a:lnTo>
                    <a:pt x="22" y="59"/>
                  </a:lnTo>
                  <a:lnTo>
                    <a:pt x="15" y="69"/>
                  </a:lnTo>
                  <a:lnTo>
                    <a:pt x="10" y="79"/>
                  </a:lnTo>
                  <a:lnTo>
                    <a:pt x="5" y="92"/>
                  </a:lnTo>
                  <a:lnTo>
                    <a:pt x="1" y="104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714"/>
                  </a:lnTo>
                  <a:lnTo>
                    <a:pt x="0" y="1714"/>
                  </a:lnTo>
                  <a:lnTo>
                    <a:pt x="0" y="1728"/>
                  </a:lnTo>
                  <a:lnTo>
                    <a:pt x="1" y="1740"/>
                  </a:lnTo>
                  <a:lnTo>
                    <a:pt x="5" y="1754"/>
                  </a:lnTo>
                  <a:lnTo>
                    <a:pt x="10" y="1766"/>
                  </a:lnTo>
                  <a:lnTo>
                    <a:pt x="15" y="1776"/>
                  </a:lnTo>
                  <a:lnTo>
                    <a:pt x="22" y="1787"/>
                  </a:lnTo>
                  <a:lnTo>
                    <a:pt x="29" y="1797"/>
                  </a:lnTo>
                  <a:lnTo>
                    <a:pt x="38" y="1805"/>
                  </a:lnTo>
                  <a:lnTo>
                    <a:pt x="46" y="1814"/>
                  </a:lnTo>
                  <a:lnTo>
                    <a:pt x="57" y="1823"/>
                  </a:lnTo>
                  <a:lnTo>
                    <a:pt x="67" y="1828"/>
                  </a:lnTo>
                  <a:lnTo>
                    <a:pt x="79" y="1833"/>
                  </a:lnTo>
                  <a:lnTo>
                    <a:pt x="89" y="1838"/>
                  </a:lnTo>
                  <a:lnTo>
                    <a:pt x="103" y="1842"/>
                  </a:lnTo>
                  <a:lnTo>
                    <a:pt x="115" y="1843"/>
                  </a:lnTo>
                  <a:lnTo>
                    <a:pt x="129" y="1843"/>
                  </a:lnTo>
                  <a:lnTo>
                    <a:pt x="129" y="1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3" name="Freeform 21">
              <a:extLst>
                <a:ext uri="{FF2B5EF4-FFF2-40B4-BE49-F238E27FC236}">
                  <a16:creationId xmlns:a16="http://schemas.microsoft.com/office/drawing/2014/main" id="{DDD63B5F-7D01-7B40-BA21-FA38E11A7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-19432588"/>
              <a:ext cx="355600" cy="2925763"/>
            </a:xfrm>
            <a:custGeom>
              <a:avLst/>
              <a:gdLst>
                <a:gd name="T0" fmla="*/ 224 w 224"/>
                <a:gd name="T1" fmla="*/ 1714 h 1843"/>
                <a:gd name="T2" fmla="*/ 224 w 224"/>
                <a:gd name="T3" fmla="*/ 129 h 1843"/>
                <a:gd name="T4" fmla="*/ 224 w 224"/>
                <a:gd name="T5" fmla="*/ 129 h 1843"/>
                <a:gd name="T6" fmla="*/ 224 w 224"/>
                <a:gd name="T7" fmla="*/ 117 h 1843"/>
                <a:gd name="T8" fmla="*/ 222 w 224"/>
                <a:gd name="T9" fmla="*/ 104 h 1843"/>
                <a:gd name="T10" fmla="*/ 219 w 224"/>
                <a:gd name="T11" fmla="*/ 92 h 1843"/>
                <a:gd name="T12" fmla="*/ 213 w 224"/>
                <a:gd name="T13" fmla="*/ 79 h 1843"/>
                <a:gd name="T14" fmla="*/ 208 w 224"/>
                <a:gd name="T15" fmla="*/ 69 h 1843"/>
                <a:gd name="T16" fmla="*/ 201 w 224"/>
                <a:gd name="T17" fmla="*/ 59 h 1843"/>
                <a:gd name="T18" fmla="*/ 195 w 224"/>
                <a:gd name="T19" fmla="*/ 49 h 1843"/>
                <a:gd name="T20" fmla="*/ 186 w 224"/>
                <a:gd name="T21" fmla="*/ 38 h 1843"/>
                <a:gd name="T22" fmla="*/ 177 w 224"/>
                <a:gd name="T23" fmla="*/ 31 h 1843"/>
                <a:gd name="T24" fmla="*/ 167 w 224"/>
                <a:gd name="T25" fmla="*/ 23 h 1843"/>
                <a:gd name="T26" fmla="*/ 157 w 224"/>
                <a:gd name="T27" fmla="*/ 16 h 1843"/>
                <a:gd name="T28" fmla="*/ 145 w 224"/>
                <a:gd name="T29" fmla="*/ 11 h 1843"/>
                <a:gd name="T30" fmla="*/ 133 w 224"/>
                <a:gd name="T31" fmla="*/ 7 h 1843"/>
                <a:gd name="T32" fmla="*/ 121 w 224"/>
                <a:gd name="T33" fmla="*/ 4 h 1843"/>
                <a:gd name="T34" fmla="*/ 108 w 224"/>
                <a:gd name="T35" fmla="*/ 2 h 1843"/>
                <a:gd name="T36" fmla="*/ 95 w 224"/>
                <a:gd name="T37" fmla="*/ 0 h 1843"/>
                <a:gd name="T38" fmla="*/ 22 w 224"/>
                <a:gd name="T39" fmla="*/ 0 h 1843"/>
                <a:gd name="T40" fmla="*/ 0 w 224"/>
                <a:gd name="T41" fmla="*/ 0 h 1843"/>
                <a:gd name="T42" fmla="*/ 0 w 224"/>
                <a:gd name="T43" fmla="*/ 1842 h 1843"/>
                <a:gd name="T44" fmla="*/ 0 w 224"/>
                <a:gd name="T45" fmla="*/ 1843 h 1843"/>
                <a:gd name="T46" fmla="*/ 95 w 224"/>
                <a:gd name="T47" fmla="*/ 1843 h 1843"/>
                <a:gd name="T48" fmla="*/ 95 w 224"/>
                <a:gd name="T49" fmla="*/ 1843 h 1843"/>
                <a:gd name="T50" fmla="*/ 108 w 224"/>
                <a:gd name="T51" fmla="*/ 1843 h 1843"/>
                <a:gd name="T52" fmla="*/ 121 w 224"/>
                <a:gd name="T53" fmla="*/ 1842 h 1843"/>
                <a:gd name="T54" fmla="*/ 133 w 224"/>
                <a:gd name="T55" fmla="*/ 1838 h 1843"/>
                <a:gd name="T56" fmla="*/ 145 w 224"/>
                <a:gd name="T57" fmla="*/ 1833 h 1843"/>
                <a:gd name="T58" fmla="*/ 157 w 224"/>
                <a:gd name="T59" fmla="*/ 1828 h 1843"/>
                <a:gd name="T60" fmla="*/ 167 w 224"/>
                <a:gd name="T61" fmla="*/ 1823 h 1843"/>
                <a:gd name="T62" fmla="*/ 177 w 224"/>
                <a:gd name="T63" fmla="*/ 1814 h 1843"/>
                <a:gd name="T64" fmla="*/ 186 w 224"/>
                <a:gd name="T65" fmla="*/ 1805 h 1843"/>
                <a:gd name="T66" fmla="*/ 195 w 224"/>
                <a:gd name="T67" fmla="*/ 1797 h 1843"/>
                <a:gd name="T68" fmla="*/ 201 w 224"/>
                <a:gd name="T69" fmla="*/ 1787 h 1843"/>
                <a:gd name="T70" fmla="*/ 208 w 224"/>
                <a:gd name="T71" fmla="*/ 1776 h 1843"/>
                <a:gd name="T72" fmla="*/ 213 w 224"/>
                <a:gd name="T73" fmla="*/ 1766 h 1843"/>
                <a:gd name="T74" fmla="*/ 219 w 224"/>
                <a:gd name="T75" fmla="*/ 1754 h 1843"/>
                <a:gd name="T76" fmla="*/ 222 w 224"/>
                <a:gd name="T77" fmla="*/ 1740 h 1843"/>
                <a:gd name="T78" fmla="*/ 224 w 224"/>
                <a:gd name="T79" fmla="*/ 1728 h 1843"/>
                <a:gd name="T80" fmla="*/ 224 w 224"/>
                <a:gd name="T81" fmla="*/ 1714 h 1843"/>
                <a:gd name="T82" fmla="*/ 224 w 224"/>
                <a:gd name="T83" fmla="*/ 17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4" h="1843">
                  <a:moveTo>
                    <a:pt x="224" y="1714"/>
                  </a:moveTo>
                  <a:lnTo>
                    <a:pt x="224" y="129"/>
                  </a:lnTo>
                  <a:lnTo>
                    <a:pt x="224" y="129"/>
                  </a:lnTo>
                  <a:lnTo>
                    <a:pt x="224" y="117"/>
                  </a:lnTo>
                  <a:lnTo>
                    <a:pt x="222" y="104"/>
                  </a:lnTo>
                  <a:lnTo>
                    <a:pt x="219" y="92"/>
                  </a:lnTo>
                  <a:lnTo>
                    <a:pt x="213" y="79"/>
                  </a:lnTo>
                  <a:lnTo>
                    <a:pt x="208" y="69"/>
                  </a:lnTo>
                  <a:lnTo>
                    <a:pt x="201" y="59"/>
                  </a:lnTo>
                  <a:lnTo>
                    <a:pt x="195" y="49"/>
                  </a:lnTo>
                  <a:lnTo>
                    <a:pt x="186" y="38"/>
                  </a:lnTo>
                  <a:lnTo>
                    <a:pt x="177" y="31"/>
                  </a:lnTo>
                  <a:lnTo>
                    <a:pt x="167" y="23"/>
                  </a:lnTo>
                  <a:lnTo>
                    <a:pt x="157" y="16"/>
                  </a:lnTo>
                  <a:lnTo>
                    <a:pt x="145" y="11"/>
                  </a:lnTo>
                  <a:lnTo>
                    <a:pt x="133" y="7"/>
                  </a:lnTo>
                  <a:lnTo>
                    <a:pt x="121" y="4"/>
                  </a:lnTo>
                  <a:lnTo>
                    <a:pt x="108" y="2"/>
                  </a:lnTo>
                  <a:lnTo>
                    <a:pt x="95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842"/>
                  </a:lnTo>
                  <a:lnTo>
                    <a:pt x="0" y="1843"/>
                  </a:lnTo>
                  <a:lnTo>
                    <a:pt x="95" y="1843"/>
                  </a:lnTo>
                  <a:lnTo>
                    <a:pt x="95" y="1843"/>
                  </a:lnTo>
                  <a:lnTo>
                    <a:pt x="108" y="1843"/>
                  </a:lnTo>
                  <a:lnTo>
                    <a:pt x="121" y="1842"/>
                  </a:lnTo>
                  <a:lnTo>
                    <a:pt x="133" y="1838"/>
                  </a:lnTo>
                  <a:lnTo>
                    <a:pt x="145" y="1833"/>
                  </a:lnTo>
                  <a:lnTo>
                    <a:pt x="157" y="1828"/>
                  </a:lnTo>
                  <a:lnTo>
                    <a:pt x="167" y="1823"/>
                  </a:lnTo>
                  <a:lnTo>
                    <a:pt x="177" y="1814"/>
                  </a:lnTo>
                  <a:lnTo>
                    <a:pt x="186" y="1805"/>
                  </a:lnTo>
                  <a:lnTo>
                    <a:pt x="195" y="1797"/>
                  </a:lnTo>
                  <a:lnTo>
                    <a:pt x="201" y="1787"/>
                  </a:lnTo>
                  <a:lnTo>
                    <a:pt x="208" y="1776"/>
                  </a:lnTo>
                  <a:lnTo>
                    <a:pt x="213" y="1766"/>
                  </a:lnTo>
                  <a:lnTo>
                    <a:pt x="219" y="1754"/>
                  </a:lnTo>
                  <a:lnTo>
                    <a:pt x="222" y="1740"/>
                  </a:lnTo>
                  <a:lnTo>
                    <a:pt x="224" y="1728"/>
                  </a:lnTo>
                  <a:lnTo>
                    <a:pt x="224" y="1714"/>
                  </a:lnTo>
                  <a:lnTo>
                    <a:pt x="224" y="1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4" name="Rectangle 22">
              <a:extLst>
                <a:ext uri="{FF2B5EF4-FFF2-40B4-BE49-F238E27FC236}">
                  <a16:creationId xmlns:a16="http://schemas.microsoft.com/office/drawing/2014/main" id="{C09F8D33-2C58-3E42-A5DB-A816E1D90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7262475"/>
              <a:ext cx="2703513" cy="754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5" name="Rectangle 23">
              <a:extLst>
                <a:ext uri="{FF2B5EF4-FFF2-40B4-BE49-F238E27FC236}">
                  <a16:creationId xmlns:a16="http://schemas.microsoft.com/office/drawing/2014/main" id="{0FA9A426-173C-D347-AFB3-DF7B5CA78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8538825"/>
              <a:ext cx="2703513" cy="1111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6" name="Rectangle 24">
              <a:extLst>
                <a:ext uri="{FF2B5EF4-FFF2-40B4-BE49-F238E27FC236}">
                  <a16:creationId xmlns:a16="http://schemas.microsoft.com/office/drawing/2014/main" id="{E06DF2BA-0B93-4548-86ED-201A33D5E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9663" y="-19432588"/>
              <a:ext cx="2703513" cy="730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2ABAFF6D-1E20-1044-9FCF-95F482D3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-19008725"/>
              <a:ext cx="5635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8" name="Rectangle 26">
              <a:extLst>
                <a:ext uri="{FF2B5EF4-FFF2-40B4-BE49-F238E27FC236}">
                  <a16:creationId xmlns:a16="http://schemas.microsoft.com/office/drawing/2014/main" id="{C58615F6-BA2A-9642-A9D3-3F3B3A9F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800" y="-19008725"/>
              <a:ext cx="398463" cy="2079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39" name="グループ化 102">
            <a:extLst>
              <a:ext uri="{FF2B5EF4-FFF2-40B4-BE49-F238E27FC236}">
                <a16:creationId xmlns:a16="http://schemas.microsoft.com/office/drawing/2014/main" id="{41236313-9649-CF4D-AA87-3F5FB41B8885}"/>
              </a:ext>
            </a:extLst>
          </p:cNvPr>
          <p:cNvGrpSpPr/>
          <p:nvPr/>
        </p:nvGrpSpPr>
        <p:grpSpPr>
          <a:xfrm>
            <a:off x="2669894" y="5396082"/>
            <a:ext cx="244398" cy="253791"/>
            <a:chOff x="5406493" y="1665805"/>
            <a:chExt cx="863461" cy="897968"/>
          </a:xfrm>
        </p:grpSpPr>
        <p:sp>
          <p:nvSpPr>
            <p:cNvPr id="140" name="角丸四角形 21">
              <a:extLst>
                <a:ext uri="{FF2B5EF4-FFF2-40B4-BE49-F238E27FC236}">
                  <a16:creationId xmlns:a16="http://schemas.microsoft.com/office/drawing/2014/main" id="{40F689FD-E661-3341-88D7-6B89B82C41B4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41" name="Group 44">
              <a:extLst>
                <a:ext uri="{FF2B5EF4-FFF2-40B4-BE49-F238E27FC236}">
                  <a16:creationId xmlns:a16="http://schemas.microsoft.com/office/drawing/2014/main" id="{5B5C39FA-4D52-094E-AC67-68FC94EDE3C1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42" name="Isosceles Triangle 45">
                <a:extLst>
                  <a:ext uri="{FF2B5EF4-FFF2-40B4-BE49-F238E27FC236}">
                    <a16:creationId xmlns:a16="http://schemas.microsoft.com/office/drawing/2014/main" id="{90F3F21F-4BB7-BF4E-B12C-BCE6C29F8D39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3" name="Oval 46">
                <a:extLst>
                  <a:ext uri="{FF2B5EF4-FFF2-40B4-BE49-F238E27FC236}">
                    <a16:creationId xmlns:a16="http://schemas.microsoft.com/office/drawing/2014/main" id="{6EA4CA11-B5CA-3D45-B727-CAD4FAE2C4A3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4" name="Oval 47">
                <a:extLst>
                  <a:ext uri="{FF2B5EF4-FFF2-40B4-BE49-F238E27FC236}">
                    <a16:creationId xmlns:a16="http://schemas.microsoft.com/office/drawing/2014/main" id="{67AD539E-E813-2646-B5B6-4266641C62BA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45" name="Oval 48">
                <a:extLst>
                  <a:ext uri="{FF2B5EF4-FFF2-40B4-BE49-F238E27FC236}">
                    <a16:creationId xmlns:a16="http://schemas.microsoft.com/office/drawing/2014/main" id="{BF3A2447-8704-ED4C-A046-38A41C66AAE3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grpSp>
        <p:nvGrpSpPr>
          <p:cNvPr id="151" name="グループ化 56">
            <a:extLst>
              <a:ext uri="{FF2B5EF4-FFF2-40B4-BE49-F238E27FC236}">
                <a16:creationId xmlns:a16="http://schemas.microsoft.com/office/drawing/2014/main" id="{CC06062E-8645-0248-A44F-B9DDEE05A0D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16846" y="5458172"/>
            <a:ext cx="848550" cy="310706"/>
            <a:chOff x="7304088" y="13757275"/>
            <a:chExt cx="6061075" cy="2219325"/>
          </a:xfrm>
        </p:grpSpPr>
        <p:sp>
          <p:nvSpPr>
            <p:cNvPr id="152" name="Freeform 86">
              <a:extLst>
                <a:ext uri="{FF2B5EF4-FFF2-40B4-BE49-F238E27FC236}">
                  <a16:creationId xmlns:a16="http://schemas.microsoft.com/office/drawing/2014/main" id="{F6F95241-83D8-6E4D-A778-E7BC12731E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79238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8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8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8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6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6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8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3" name="Freeform 87">
              <a:extLst>
                <a:ext uri="{FF2B5EF4-FFF2-40B4-BE49-F238E27FC236}">
                  <a16:creationId xmlns:a16="http://schemas.microsoft.com/office/drawing/2014/main" id="{4AD28F3A-1C86-1448-A9C3-201ED9B7A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413" y="15011400"/>
              <a:ext cx="965200" cy="965200"/>
            </a:xfrm>
            <a:custGeom>
              <a:avLst/>
              <a:gdLst>
                <a:gd name="T0" fmla="*/ 274 w 608"/>
                <a:gd name="T1" fmla="*/ 2 h 608"/>
                <a:gd name="T2" fmla="*/ 186 w 608"/>
                <a:gd name="T3" fmla="*/ 24 h 608"/>
                <a:gd name="T4" fmla="*/ 112 w 608"/>
                <a:gd name="T5" fmla="*/ 70 h 608"/>
                <a:gd name="T6" fmla="*/ 52 w 608"/>
                <a:gd name="T7" fmla="*/ 134 h 608"/>
                <a:gd name="T8" fmla="*/ 14 w 608"/>
                <a:gd name="T9" fmla="*/ 214 h 608"/>
                <a:gd name="T10" fmla="*/ 0 w 608"/>
                <a:gd name="T11" fmla="*/ 304 h 608"/>
                <a:gd name="T12" fmla="*/ 6 w 608"/>
                <a:gd name="T13" fmla="*/ 366 h 608"/>
                <a:gd name="T14" fmla="*/ 38 w 608"/>
                <a:gd name="T15" fmla="*/ 448 h 608"/>
                <a:gd name="T16" fmla="*/ 90 w 608"/>
                <a:gd name="T17" fmla="*/ 518 h 608"/>
                <a:gd name="T18" fmla="*/ 160 w 608"/>
                <a:gd name="T19" fmla="*/ 572 h 608"/>
                <a:gd name="T20" fmla="*/ 244 w 608"/>
                <a:gd name="T21" fmla="*/ 602 h 608"/>
                <a:gd name="T22" fmla="*/ 304 w 608"/>
                <a:gd name="T23" fmla="*/ 608 h 608"/>
                <a:gd name="T24" fmla="*/ 394 w 608"/>
                <a:gd name="T25" fmla="*/ 594 h 608"/>
                <a:gd name="T26" fmla="*/ 474 w 608"/>
                <a:gd name="T27" fmla="*/ 556 h 608"/>
                <a:gd name="T28" fmla="*/ 538 w 608"/>
                <a:gd name="T29" fmla="*/ 498 h 608"/>
                <a:gd name="T30" fmla="*/ 584 w 608"/>
                <a:gd name="T31" fmla="*/ 422 h 608"/>
                <a:gd name="T32" fmla="*/ 606 w 608"/>
                <a:gd name="T33" fmla="*/ 336 h 608"/>
                <a:gd name="T34" fmla="*/ 606 w 608"/>
                <a:gd name="T35" fmla="*/ 274 h 608"/>
                <a:gd name="T36" fmla="*/ 584 w 608"/>
                <a:gd name="T37" fmla="*/ 186 h 608"/>
                <a:gd name="T38" fmla="*/ 538 w 608"/>
                <a:gd name="T39" fmla="*/ 110 h 608"/>
                <a:gd name="T40" fmla="*/ 474 w 608"/>
                <a:gd name="T41" fmla="*/ 52 h 608"/>
                <a:gd name="T42" fmla="*/ 394 w 608"/>
                <a:gd name="T43" fmla="*/ 14 h 608"/>
                <a:gd name="T44" fmla="*/ 304 w 608"/>
                <a:gd name="T45" fmla="*/ 0 h 608"/>
                <a:gd name="T46" fmla="*/ 304 w 608"/>
                <a:gd name="T47" fmla="*/ 496 h 608"/>
                <a:gd name="T48" fmla="*/ 248 w 608"/>
                <a:gd name="T49" fmla="*/ 488 h 608"/>
                <a:gd name="T50" fmla="*/ 196 w 608"/>
                <a:gd name="T51" fmla="*/ 464 h 608"/>
                <a:gd name="T52" fmla="*/ 156 w 608"/>
                <a:gd name="T53" fmla="*/ 426 h 608"/>
                <a:gd name="T54" fmla="*/ 128 w 608"/>
                <a:gd name="T55" fmla="*/ 378 h 608"/>
                <a:gd name="T56" fmla="*/ 114 w 608"/>
                <a:gd name="T57" fmla="*/ 324 h 608"/>
                <a:gd name="T58" fmla="*/ 114 w 608"/>
                <a:gd name="T59" fmla="*/ 284 h 608"/>
                <a:gd name="T60" fmla="*/ 128 w 608"/>
                <a:gd name="T61" fmla="*/ 230 h 608"/>
                <a:gd name="T62" fmla="*/ 156 w 608"/>
                <a:gd name="T63" fmla="*/ 182 h 608"/>
                <a:gd name="T64" fmla="*/ 196 w 608"/>
                <a:gd name="T65" fmla="*/ 144 h 608"/>
                <a:gd name="T66" fmla="*/ 248 w 608"/>
                <a:gd name="T67" fmla="*/ 120 h 608"/>
                <a:gd name="T68" fmla="*/ 304 w 608"/>
                <a:gd name="T69" fmla="*/ 112 h 608"/>
                <a:gd name="T70" fmla="*/ 344 w 608"/>
                <a:gd name="T71" fmla="*/ 116 h 608"/>
                <a:gd name="T72" fmla="*/ 396 w 608"/>
                <a:gd name="T73" fmla="*/ 136 h 608"/>
                <a:gd name="T74" fmla="*/ 440 w 608"/>
                <a:gd name="T75" fmla="*/ 168 h 608"/>
                <a:gd name="T76" fmla="*/ 474 w 608"/>
                <a:gd name="T77" fmla="*/ 212 h 608"/>
                <a:gd name="T78" fmla="*/ 492 w 608"/>
                <a:gd name="T79" fmla="*/ 266 h 608"/>
                <a:gd name="T80" fmla="*/ 496 w 608"/>
                <a:gd name="T81" fmla="*/ 304 h 608"/>
                <a:gd name="T82" fmla="*/ 488 w 608"/>
                <a:gd name="T83" fmla="*/ 362 h 608"/>
                <a:gd name="T84" fmla="*/ 464 w 608"/>
                <a:gd name="T85" fmla="*/ 412 h 608"/>
                <a:gd name="T86" fmla="*/ 426 w 608"/>
                <a:gd name="T87" fmla="*/ 452 h 608"/>
                <a:gd name="T88" fmla="*/ 380 w 608"/>
                <a:gd name="T89" fmla="*/ 482 h 608"/>
                <a:gd name="T90" fmla="*/ 324 w 608"/>
                <a:gd name="T91" fmla="*/ 4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8" h="608">
                  <a:moveTo>
                    <a:pt x="304" y="0"/>
                  </a:move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6"/>
                  </a:lnTo>
                  <a:lnTo>
                    <a:pt x="134" y="52"/>
                  </a:lnTo>
                  <a:lnTo>
                    <a:pt x="112" y="70"/>
                  </a:lnTo>
                  <a:lnTo>
                    <a:pt x="90" y="90"/>
                  </a:lnTo>
                  <a:lnTo>
                    <a:pt x="70" y="110"/>
                  </a:lnTo>
                  <a:lnTo>
                    <a:pt x="52" y="134"/>
                  </a:lnTo>
                  <a:lnTo>
                    <a:pt x="38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2"/>
                  </a:lnTo>
                  <a:lnTo>
                    <a:pt x="2" y="274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2" y="336"/>
                  </a:lnTo>
                  <a:lnTo>
                    <a:pt x="6" y="366"/>
                  </a:lnTo>
                  <a:lnTo>
                    <a:pt x="14" y="394"/>
                  </a:lnTo>
                  <a:lnTo>
                    <a:pt x="24" y="422"/>
                  </a:lnTo>
                  <a:lnTo>
                    <a:pt x="38" y="448"/>
                  </a:lnTo>
                  <a:lnTo>
                    <a:pt x="52" y="474"/>
                  </a:lnTo>
                  <a:lnTo>
                    <a:pt x="70" y="498"/>
                  </a:lnTo>
                  <a:lnTo>
                    <a:pt x="90" y="518"/>
                  </a:lnTo>
                  <a:lnTo>
                    <a:pt x="112" y="538"/>
                  </a:lnTo>
                  <a:lnTo>
                    <a:pt x="134" y="556"/>
                  </a:lnTo>
                  <a:lnTo>
                    <a:pt x="160" y="572"/>
                  </a:lnTo>
                  <a:lnTo>
                    <a:pt x="186" y="584"/>
                  </a:lnTo>
                  <a:lnTo>
                    <a:pt x="214" y="594"/>
                  </a:lnTo>
                  <a:lnTo>
                    <a:pt x="244" y="602"/>
                  </a:lnTo>
                  <a:lnTo>
                    <a:pt x="274" y="606"/>
                  </a:lnTo>
                  <a:lnTo>
                    <a:pt x="304" y="608"/>
                  </a:lnTo>
                  <a:lnTo>
                    <a:pt x="304" y="608"/>
                  </a:lnTo>
                  <a:lnTo>
                    <a:pt x="336" y="606"/>
                  </a:lnTo>
                  <a:lnTo>
                    <a:pt x="366" y="602"/>
                  </a:lnTo>
                  <a:lnTo>
                    <a:pt x="394" y="594"/>
                  </a:lnTo>
                  <a:lnTo>
                    <a:pt x="422" y="584"/>
                  </a:lnTo>
                  <a:lnTo>
                    <a:pt x="450" y="572"/>
                  </a:lnTo>
                  <a:lnTo>
                    <a:pt x="474" y="556"/>
                  </a:lnTo>
                  <a:lnTo>
                    <a:pt x="498" y="538"/>
                  </a:lnTo>
                  <a:lnTo>
                    <a:pt x="520" y="518"/>
                  </a:lnTo>
                  <a:lnTo>
                    <a:pt x="538" y="498"/>
                  </a:lnTo>
                  <a:lnTo>
                    <a:pt x="556" y="474"/>
                  </a:lnTo>
                  <a:lnTo>
                    <a:pt x="572" y="448"/>
                  </a:lnTo>
                  <a:lnTo>
                    <a:pt x="584" y="422"/>
                  </a:lnTo>
                  <a:lnTo>
                    <a:pt x="594" y="394"/>
                  </a:lnTo>
                  <a:lnTo>
                    <a:pt x="602" y="366"/>
                  </a:lnTo>
                  <a:lnTo>
                    <a:pt x="606" y="336"/>
                  </a:lnTo>
                  <a:lnTo>
                    <a:pt x="608" y="304"/>
                  </a:lnTo>
                  <a:lnTo>
                    <a:pt x="608" y="304"/>
                  </a:lnTo>
                  <a:lnTo>
                    <a:pt x="606" y="274"/>
                  </a:lnTo>
                  <a:lnTo>
                    <a:pt x="602" y="242"/>
                  </a:lnTo>
                  <a:lnTo>
                    <a:pt x="594" y="214"/>
                  </a:lnTo>
                  <a:lnTo>
                    <a:pt x="584" y="186"/>
                  </a:lnTo>
                  <a:lnTo>
                    <a:pt x="572" y="160"/>
                  </a:lnTo>
                  <a:lnTo>
                    <a:pt x="556" y="134"/>
                  </a:lnTo>
                  <a:lnTo>
                    <a:pt x="538" y="110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6"/>
                  </a:lnTo>
                  <a:lnTo>
                    <a:pt x="422" y="24"/>
                  </a:lnTo>
                  <a:lnTo>
                    <a:pt x="394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304" y="496"/>
                  </a:moveTo>
                  <a:lnTo>
                    <a:pt x="304" y="496"/>
                  </a:lnTo>
                  <a:lnTo>
                    <a:pt x="284" y="496"/>
                  </a:lnTo>
                  <a:lnTo>
                    <a:pt x="266" y="492"/>
                  </a:lnTo>
                  <a:lnTo>
                    <a:pt x="248" y="488"/>
                  </a:lnTo>
                  <a:lnTo>
                    <a:pt x="230" y="482"/>
                  </a:lnTo>
                  <a:lnTo>
                    <a:pt x="212" y="474"/>
                  </a:lnTo>
                  <a:lnTo>
                    <a:pt x="196" y="464"/>
                  </a:lnTo>
                  <a:lnTo>
                    <a:pt x="182" y="452"/>
                  </a:lnTo>
                  <a:lnTo>
                    <a:pt x="168" y="440"/>
                  </a:lnTo>
                  <a:lnTo>
                    <a:pt x="156" y="426"/>
                  </a:lnTo>
                  <a:lnTo>
                    <a:pt x="144" y="412"/>
                  </a:lnTo>
                  <a:lnTo>
                    <a:pt x="136" y="396"/>
                  </a:lnTo>
                  <a:lnTo>
                    <a:pt x="128" y="378"/>
                  </a:lnTo>
                  <a:lnTo>
                    <a:pt x="120" y="362"/>
                  </a:lnTo>
                  <a:lnTo>
                    <a:pt x="116" y="342"/>
                  </a:lnTo>
                  <a:lnTo>
                    <a:pt x="114" y="32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14" y="284"/>
                  </a:lnTo>
                  <a:lnTo>
                    <a:pt x="116" y="266"/>
                  </a:lnTo>
                  <a:lnTo>
                    <a:pt x="120" y="246"/>
                  </a:lnTo>
                  <a:lnTo>
                    <a:pt x="128" y="230"/>
                  </a:lnTo>
                  <a:lnTo>
                    <a:pt x="136" y="212"/>
                  </a:lnTo>
                  <a:lnTo>
                    <a:pt x="144" y="196"/>
                  </a:lnTo>
                  <a:lnTo>
                    <a:pt x="156" y="182"/>
                  </a:lnTo>
                  <a:lnTo>
                    <a:pt x="168" y="168"/>
                  </a:lnTo>
                  <a:lnTo>
                    <a:pt x="182" y="156"/>
                  </a:lnTo>
                  <a:lnTo>
                    <a:pt x="196" y="144"/>
                  </a:lnTo>
                  <a:lnTo>
                    <a:pt x="212" y="136"/>
                  </a:lnTo>
                  <a:lnTo>
                    <a:pt x="230" y="126"/>
                  </a:lnTo>
                  <a:lnTo>
                    <a:pt x="248" y="120"/>
                  </a:lnTo>
                  <a:lnTo>
                    <a:pt x="266" y="116"/>
                  </a:lnTo>
                  <a:lnTo>
                    <a:pt x="284" y="112"/>
                  </a:lnTo>
                  <a:lnTo>
                    <a:pt x="304" y="112"/>
                  </a:lnTo>
                  <a:lnTo>
                    <a:pt x="304" y="112"/>
                  </a:lnTo>
                  <a:lnTo>
                    <a:pt x="324" y="112"/>
                  </a:lnTo>
                  <a:lnTo>
                    <a:pt x="344" y="116"/>
                  </a:lnTo>
                  <a:lnTo>
                    <a:pt x="362" y="120"/>
                  </a:lnTo>
                  <a:lnTo>
                    <a:pt x="380" y="126"/>
                  </a:lnTo>
                  <a:lnTo>
                    <a:pt x="396" y="136"/>
                  </a:lnTo>
                  <a:lnTo>
                    <a:pt x="412" y="144"/>
                  </a:lnTo>
                  <a:lnTo>
                    <a:pt x="426" y="156"/>
                  </a:lnTo>
                  <a:lnTo>
                    <a:pt x="440" y="168"/>
                  </a:lnTo>
                  <a:lnTo>
                    <a:pt x="452" y="182"/>
                  </a:lnTo>
                  <a:lnTo>
                    <a:pt x="464" y="196"/>
                  </a:lnTo>
                  <a:lnTo>
                    <a:pt x="474" y="212"/>
                  </a:lnTo>
                  <a:lnTo>
                    <a:pt x="482" y="230"/>
                  </a:lnTo>
                  <a:lnTo>
                    <a:pt x="488" y="246"/>
                  </a:lnTo>
                  <a:lnTo>
                    <a:pt x="492" y="266"/>
                  </a:lnTo>
                  <a:lnTo>
                    <a:pt x="496" y="284"/>
                  </a:lnTo>
                  <a:lnTo>
                    <a:pt x="496" y="304"/>
                  </a:lnTo>
                  <a:lnTo>
                    <a:pt x="496" y="304"/>
                  </a:lnTo>
                  <a:lnTo>
                    <a:pt x="496" y="324"/>
                  </a:lnTo>
                  <a:lnTo>
                    <a:pt x="492" y="342"/>
                  </a:lnTo>
                  <a:lnTo>
                    <a:pt x="488" y="362"/>
                  </a:lnTo>
                  <a:lnTo>
                    <a:pt x="482" y="378"/>
                  </a:lnTo>
                  <a:lnTo>
                    <a:pt x="474" y="396"/>
                  </a:lnTo>
                  <a:lnTo>
                    <a:pt x="464" y="412"/>
                  </a:lnTo>
                  <a:lnTo>
                    <a:pt x="452" y="426"/>
                  </a:lnTo>
                  <a:lnTo>
                    <a:pt x="440" y="440"/>
                  </a:lnTo>
                  <a:lnTo>
                    <a:pt x="426" y="452"/>
                  </a:lnTo>
                  <a:lnTo>
                    <a:pt x="412" y="464"/>
                  </a:lnTo>
                  <a:lnTo>
                    <a:pt x="396" y="474"/>
                  </a:lnTo>
                  <a:lnTo>
                    <a:pt x="380" y="482"/>
                  </a:lnTo>
                  <a:lnTo>
                    <a:pt x="362" y="488"/>
                  </a:lnTo>
                  <a:lnTo>
                    <a:pt x="344" y="492"/>
                  </a:lnTo>
                  <a:lnTo>
                    <a:pt x="324" y="496"/>
                  </a:lnTo>
                  <a:lnTo>
                    <a:pt x="304" y="496"/>
                  </a:lnTo>
                  <a:lnTo>
                    <a:pt x="304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4" name="Freeform 88">
              <a:extLst>
                <a:ext uri="{FF2B5EF4-FFF2-40B4-BE49-F238E27FC236}">
                  <a16:creationId xmlns:a16="http://schemas.microsoft.com/office/drawing/2014/main" id="{C98B3166-0FC6-8E4D-A007-70C3D1938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4088" y="13757275"/>
              <a:ext cx="6061075" cy="1838325"/>
            </a:xfrm>
            <a:custGeom>
              <a:avLst/>
              <a:gdLst>
                <a:gd name="T0" fmla="*/ 3060 w 3818"/>
                <a:gd name="T1" fmla="*/ 430 h 1158"/>
                <a:gd name="T2" fmla="*/ 2878 w 3818"/>
                <a:gd name="T3" fmla="*/ 380 h 1158"/>
                <a:gd name="T4" fmla="*/ 2380 w 3818"/>
                <a:gd name="T5" fmla="*/ 118 h 1158"/>
                <a:gd name="T6" fmla="*/ 2156 w 3818"/>
                <a:gd name="T7" fmla="*/ 28 h 1158"/>
                <a:gd name="T8" fmla="*/ 1880 w 3818"/>
                <a:gd name="T9" fmla="*/ 4 h 1158"/>
                <a:gd name="T10" fmla="*/ 1258 w 3818"/>
                <a:gd name="T11" fmla="*/ 16 h 1158"/>
                <a:gd name="T12" fmla="*/ 1080 w 3818"/>
                <a:gd name="T13" fmla="*/ 48 h 1158"/>
                <a:gd name="T14" fmla="*/ 760 w 3818"/>
                <a:gd name="T15" fmla="*/ 210 h 1158"/>
                <a:gd name="T16" fmla="*/ 442 w 3818"/>
                <a:gd name="T17" fmla="*/ 386 h 1158"/>
                <a:gd name="T18" fmla="*/ 174 w 3818"/>
                <a:gd name="T19" fmla="*/ 436 h 1158"/>
                <a:gd name="T20" fmla="*/ 62 w 3818"/>
                <a:gd name="T21" fmla="*/ 480 h 1158"/>
                <a:gd name="T22" fmla="*/ 16 w 3818"/>
                <a:gd name="T23" fmla="*/ 532 h 1158"/>
                <a:gd name="T24" fmla="*/ 2 w 3818"/>
                <a:gd name="T25" fmla="*/ 840 h 1158"/>
                <a:gd name="T26" fmla="*/ 26 w 3818"/>
                <a:gd name="T27" fmla="*/ 1012 h 1158"/>
                <a:gd name="T28" fmla="*/ 70 w 3818"/>
                <a:gd name="T29" fmla="*/ 1038 h 1158"/>
                <a:gd name="T30" fmla="*/ 314 w 3818"/>
                <a:gd name="T31" fmla="*/ 1090 h 1158"/>
                <a:gd name="T32" fmla="*/ 360 w 3818"/>
                <a:gd name="T33" fmla="*/ 1046 h 1158"/>
                <a:gd name="T34" fmla="*/ 426 w 3818"/>
                <a:gd name="T35" fmla="*/ 866 h 1158"/>
                <a:gd name="T36" fmla="*/ 564 w 3818"/>
                <a:gd name="T37" fmla="*/ 740 h 1158"/>
                <a:gd name="T38" fmla="*/ 752 w 3818"/>
                <a:gd name="T39" fmla="*/ 692 h 1158"/>
                <a:gd name="T40" fmla="*/ 906 w 3818"/>
                <a:gd name="T41" fmla="*/ 722 h 1158"/>
                <a:gd name="T42" fmla="*/ 1058 w 3818"/>
                <a:gd name="T43" fmla="*/ 836 h 1158"/>
                <a:gd name="T44" fmla="*/ 1140 w 3818"/>
                <a:gd name="T45" fmla="*/ 1006 h 1158"/>
                <a:gd name="T46" fmla="*/ 1140 w 3818"/>
                <a:gd name="T47" fmla="*/ 1158 h 1158"/>
                <a:gd name="T48" fmla="*/ 2662 w 3818"/>
                <a:gd name="T49" fmla="*/ 1086 h 1158"/>
                <a:gd name="T50" fmla="*/ 2694 w 3818"/>
                <a:gd name="T51" fmla="*/ 932 h 1158"/>
                <a:gd name="T52" fmla="*/ 2806 w 3818"/>
                <a:gd name="T53" fmla="*/ 782 h 1158"/>
                <a:gd name="T54" fmla="*/ 2978 w 3818"/>
                <a:gd name="T55" fmla="*/ 700 h 1158"/>
                <a:gd name="T56" fmla="*/ 3136 w 3818"/>
                <a:gd name="T57" fmla="*/ 700 h 1158"/>
                <a:gd name="T58" fmla="*/ 3308 w 3818"/>
                <a:gd name="T59" fmla="*/ 782 h 1158"/>
                <a:gd name="T60" fmla="*/ 3418 w 3818"/>
                <a:gd name="T61" fmla="*/ 932 h 1158"/>
                <a:gd name="T62" fmla="*/ 3450 w 3818"/>
                <a:gd name="T63" fmla="*/ 1086 h 1158"/>
                <a:gd name="T64" fmla="*/ 3438 w 3818"/>
                <a:gd name="T65" fmla="*/ 1158 h 1158"/>
                <a:gd name="T66" fmla="*/ 3678 w 3818"/>
                <a:gd name="T67" fmla="*/ 1134 h 1158"/>
                <a:gd name="T68" fmla="*/ 3794 w 3818"/>
                <a:gd name="T69" fmla="*/ 1088 h 1158"/>
                <a:gd name="T70" fmla="*/ 3818 w 3818"/>
                <a:gd name="T71" fmla="*/ 700 h 1158"/>
                <a:gd name="T72" fmla="*/ 3790 w 3818"/>
                <a:gd name="T73" fmla="*/ 654 h 1158"/>
                <a:gd name="T74" fmla="*/ 3682 w 3818"/>
                <a:gd name="T75" fmla="*/ 580 h 1158"/>
                <a:gd name="T76" fmla="*/ 3498 w 3818"/>
                <a:gd name="T77" fmla="*/ 510 h 1158"/>
                <a:gd name="T78" fmla="*/ 62 w 3818"/>
                <a:gd name="T79" fmla="*/ 696 h 1158"/>
                <a:gd name="T80" fmla="*/ 54 w 3818"/>
                <a:gd name="T81" fmla="*/ 594 h 1158"/>
                <a:gd name="T82" fmla="*/ 68 w 3818"/>
                <a:gd name="T83" fmla="*/ 580 h 1158"/>
                <a:gd name="T84" fmla="*/ 220 w 3818"/>
                <a:gd name="T85" fmla="*/ 592 h 1158"/>
                <a:gd name="T86" fmla="*/ 272 w 3818"/>
                <a:gd name="T87" fmla="*/ 658 h 1158"/>
                <a:gd name="T88" fmla="*/ 1468 w 3818"/>
                <a:gd name="T89" fmla="*/ 428 h 1158"/>
                <a:gd name="T90" fmla="*/ 960 w 3818"/>
                <a:gd name="T91" fmla="*/ 404 h 1158"/>
                <a:gd name="T92" fmla="*/ 838 w 3818"/>
                <a:gd name="T93" fmla="*/ 386 h 1158"/>
                <a:gd name="T94" fmla="*/ 840 w 3818"/>
                <a:gd name="T95" fmla="*/ 360 h 1158"/>
                <a:gd name="T96" fmla="*/ 1012 w 3818"/>
                <a:gd name="T97" fmla="*/ 224 h 1158"/>
                <a:gd name="T98" fmla="*/ 1164 w 3818"/>
                <a:gd name="T99" fmla="*/ 146 h 1158"/>
                <a:gd name="T100" fmla="*/ 1340 w 3818"/>
                <a:gd name="T101" fmla="*/ 114 h 1158"/>
                <a:gd name="T102" fmla="*/ 1906 w 3818"/>
                <a:gd name="T103" fmla="*/ 108 h 1158"/>
                <a:gd name="T104" fmla="*/ 2068 w 3818"/>
                <a:gd name="T105" fmla="*/ 124 h 1158"/>
                <a:gd name="T106" fmla="*/ 2302 w 3818"/>
                <a:gd name="T107" fmla="*/ 236 h 1158"/>
                <a:gd name="T108" fmla="*/ 2556 w 3818"/>
                <a:gd name="T109" fmla="*/ 402 h 1158"/>
                <a:gd name="T110" fmla="*/ 2560 w 3818"/>
                <a:gd name="T111" fmla="*/ 422 h 1158"/>
                <a:gd name="T112" fmla="*/ 3440 w 3818"/>
                <a:gd name="T113" fmla="*/ 698 h 1158"/>
                <a:gd name="T114" fmla="*/ 3374 w 3818"/>
                <a:gd name="T115" fmla="*/ 682 h 1158"/>
                <a:gd name="T116" fmla="*/ 3254 w 3818"/>
                <a:gd name="T117" fmla="*/ 596 h 1158"/>
                <a:gd name="T118" fmla="*/ 3278 w 3818"/>
                <a:gd name="T119" fmla="*/ 584 h 1158"/>
                <a:gd name="T120" fmla="*/ 3478 w 3818"/>
                <a:gd name="T121" fmla="*/ 596 h 1158"/>
                <a:gd name="T122" fmla="*/ 3576 w 3818"/>
                <a:gd name="T123" fmla="*/ 650 h 1158"/>
                <a:gd name="T124" fmla="*/ 3440 w 3818"/>
                <a:gd name="T125" fmla="*/ 698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8" h="1158">
                  <a:moveTo>
                    <a:pt x="3406" y="488"/>
                  </a:moveTo>
                  <a:lnTo>
                    <a:pt x="3406" y="488"/>
                  </a:lnTo>
                  <a:lnTo>
                    <a:pt x="3298" y="468"/>
                  </a:lnTo>
                  <a:lnTo>
                    <a:pt x="3204" y="452"/>
                  </a:lnTo>
                  <a:lnTo>
                    <a:pt x="3060" y="430"/>
                  </a:lnTo>
                  <a:lnTo>
                    <a:pt x="2968" y="414"/>
                  </a:lnTo>
                  <a:lnTo>
                    <a:pt x="2938" y="408"/>
                  </a:lnTo>
                  <a:lnTo>
                    <a:pt x="2916" y="402"/>
                  </a:lnTo>
                  <a:lnTo>
                    <a:pt x="2916" y="402"/>
                  </a:lnTo>
                  <a:lnTo>
                    <a:pt x="2878" y="380"/>
                  </a:lnTo>
                  <a:lnTo>
                    <a:pt x="2798" y="338"/>
                  </a:lnTo>
                  <a:lnTo>
                    <a:pt x="2692" y="278"/>
                  </a:lnTo>
                  <a:lnTo>
                    <a:pt x="2570" y="214"/>
                  </a:lnTo>
                  <a:lnTo>
                    <a:pt x="2442" y="148"/>
                  </a:lnTo>
                  <a:lnTo>
                    <a:pt x="2380" y="118"/>
                  </a:lnTo>
                  <a:lnTo>
                    <a:pt x="2320" y="90"/>
                  </a:lnTo>
                  <a:lnTo>
                    <a:pt x="2266" y="66"/>
                  </a:lnTo>
                  <a:lnTo>
                    <a:pt x="2216" y="46"/>
                  </a:lnTo>
                  <a:lnTo>
                    <a:pt x="2174" y="34"/>
                  </a:lnTo>
                  <a:lnTo>
                    <a:pt x="2156" y="28"/>
                  </a:lnTo>
                  <a:lnTo>
                    <a:pt x="2140" y="26"/>
                  </a:lnTo>
                  <a:lnTo>
                    <a:pt x="2140" y="26"/>
                  </a:lnTo>
                  <a:lnTo>
                    <a:pt x="2076" y="18"/>
                  </a:lnTo>
                  <a:lnTo>
                    <a:pt x="2012" y="12"/>
                  </a:lnTo>
                  <a:lnTo>
                    <a:pt x="1880" y="4"/>
                  </a:lnTo>
                  <a:lnTo>
                    <a:pt x="1746" y="0"/>
                  </a:lnTo>
                  <a:lnTo>
                    <a:pt x="1614" y="0"/>
                  </a:lnTo>
                  <a:lnTo>
                    <a:pt x="1486" y="4"/>
                  </a:lnTo>
                  <a:lnTo>
                    <a:pt x="1366" y="8"/>
                  </a:lnTo>
                  <a:lnTo>
                    <a:pt x="1258" y="16"/>
                  </a:lnTo>
                  <a:lnTo>
                    <a:pt x="1162" y="26"/>
                  </a:lnTo>
                  <a:lnTo>
                    <a:pt x="1162" y="26"/>
                  </a:lnTo>
                  <a:lnTo>
                    <a:pt x="1144" y="28"/>
                  </a:lnTo>
                  <a:lnTo>
                    <a:pt x="1124" y="34"/>
                  </a:lnTo>
                  <a:lnTo>
                    <a:pt x="1080" y="48"/>
                  </a:lnTo>
                  <a:lnTo>
                    <a:pt x="1034" y="66"/>
                  </a:lnTo>
                  <a:lnTo>
                    <a:pt x="982" y="90"/>
                  </a:lnTo>
                  <a:lnTo>
                    <a:pt x="928" y="116"/>
                  </a:lnTo>
                  <a:lnTo>
                    <a:pt x="872" y="146"/>
                  </a:lnTo>
                  <a:lnTo>
                    <a:pt x="760" y="210"/>
                  </a:lnTo>
                  <a:lnTo>
                    <a:pt x="652" y="274"/>
                  </a:lnTo>
                  <a:lnTo>
                    <a:pt x="554" y="330"/>
                  </a:lnTo>
                  <a:lnTo>
                    <a:pt x="512" y="354"/>
                  </a:lnTo>
                  <a:lnTo>
                    <a:pt x="474" y="372"/>
                  </a:lnTo>
                  <a:lnTo>
                    <a:pt x="442" y="386"/>
                  </a:lnTo>
                  <a:lnTo>
                    <a:pt x="418" y="392"/>
                  </a:lnTo>
                  <a:lnTo>
                    <a:pt x="418" y="392"/>
                  </a:lnTo>
                  <a:lnTo>
                    <a:pt x="292" y="412"/>
                  </a:lnTo>
                  <a:lnTo>
                    <a:pt x="232" y="424"/>
                  </a:lnTo>
                  <a:lnTo>
                    <a:pt x="174" y="436"/>
                  </a:lnTo>
                  <a:lnTo>
                    <a:pt x="148" y="444"/>
                  </a:lnTo>
                  <a:lnTo>
                    <a:pt x="124" y="450"/>
                  </a:lnTo>
                  <a:lnTo>
                    <a:pt x="100" y="460"/>
                  </a:lnTo>
                  <a:lnTo>
                    <a:pt x="80" y="470"/>
                  </a:lnTo>
                  <a:lnTo>
                    <a:pt x="62" y="480"/>
                  </a:lnTo>
                  <a:lnTo>
                    <a:pt x="46" y="492"/>
                  </a:lnTo>
                  <a:lnTo>
                    <a:pt x="32" y="504"/>
                  </a:lnTo>
                  <a:lnTo>
                    <a:pt x="22" y="520"/>
                  </a:lnTo>
                  <a:lnTo>
                    <a:pt x="22" y="520"/>
                  </a:lnTo>
                  <a:lnTo>
                    <a:pt x="16" y="532"/>
                  </a:lnTo>
                  <a:lnTo>
                    <a:pt x="12" y="550"/>
                  </a:lnTo>
                  <a:lnTo>
                    <a:pt x="6" y="606"/>
                  </a:lnTo>
                  <a:lnTo>
                    <a:pt x="2" y="678"/>
                  </a:lnTo>
                  <a:lnTo>
                    <a:pt x="0" y="758"/>
                  </a:lnTo>
                  <a:lnTo>
                    <a:pt x="2" y="840"/>
                  </a:lnTo>
                  <a:lnTo>
                    <a:pt x="6" y="916"/>
                  </a:lnTo>
                  <a:lnTo>
                    <a:pt x="10" y="948"/>
                  </a:lnTo>
                  <a:lnTo>
                    <a:pt x="14" y="976"/>
                  </a:lnTo>
                  <a:lnTo>
                    <a:pt x="20" y="998"/>
                  </a:lnTo>
                  <a:lnTo>
                    <a:pt x="26" y="1012"/>
                  </a:lnTo>
                  <a:lnTo>
                    <a:pt x="26" y="1012"/>
                  </a:lnTo>
                  <a:lnTo>
                    <a:pt x="32" y="1018"/>
                  </a:lnTo>
                  <a:lnTo>
                    <a:pt x="42" y="1026"/>
                  </a:lnTo>
                  <a:lnTo>
                    <a:pt x="54" y="1032"/>
                  </a:lnTo>
                  <a:lnTo>
                    <a:pt x="70" y="1038"/>
                  </a:lnTo>
                  <a:lnTo>
                    <a:pt x="110" y="1052"/>
                  </a:lnTo>
                  <a:lnTo>
                    <a:pt x="158" y="1066"/>
                  </a:lnTo>
                  <a:lnTo>
                    <a:pt x="210" y="1076"/>
                  </a:lnTo>
                  <a:lnTo>
                    <a:pt x="262" y="1084"/>
                  </a:lnTo>
                  <a:lnTo>
                    <a:pt x="314" y="1090"/>
                  </a:lnTo>
                  <a:lnTo>
                    <a:pt x="358" y="1090"/>
                  </a:lnTo>
                  <a:lnTo>
                    <a:pt x="358" y="1090"/>
                  </a:lnTo>
                  <a:lnTo>
                    <a:pt x="358" y="1086"/>
                  </a:lnTo>
                  <a:lnTo>
                    <a:pt x="358" y="1086"/>
                  </a:lnTo>
                  <a:lnTo>
                    <a:pt x="360" y="1046"/>
                  </a:lnTo>
                  <a:lnTo>
                    <a:pt x="366" y="1006"/>
                  </a:lnTo>
                  <a:lnTo>
                    <a:pt x="376" y="968"/>
                  </a:lnTo>
                  <a:lnTo>
                    <a:pt x="388" y="932"/>
                  </a:lnTo>
                  <a:lnTo>
                    <a:pt x="406" y="898"/>
                  </a:lnTo>
                  <a:lnTo>
                    <a:pt x="426" y="866"/>
                  </a:lnTo>
                  <a:lnTo>
                    <a:pt x="448" y="836"/>
                  </a:lnTo>
                  <a:lnTo>
                    <a:pt x="474" y="808"/>
                  </a:lnTo>
                  <a:lnTo>
                    <a:pt x="502" y="782"/>
                  </a:lnTo>
                  <a:lnTo>
                    <a:pt x="532" y="758"/>
                  </a:lnTo>
                  <a:lnTo>
                    <a:pt x="564" y="740"/>
                  </a:lnTo>
                  <a:lnTo>
                    <a:pt x="598" y="722"/>
                  </a:lnTo>
                  <a:lnTo>
                    <a:pt x="636" y="710"/>
                  </a:lnTo>
                  <a:lnTo>
                    <a:pt x="674" y="700"/>
                  </a:lnTo>
                  <a:lnTo>
                    <a:pt x="712" y="694"/>
                  </a:lnTo>
                  <a:lnTo>
                    <a:pt x="752" y="692"/>
                  </a:lnTo>
                  <a:lnTo>
                    <a:pt x="752" y="692"/>
                  </a:lnTo>
                  <a:lnTo>
                    <a:pt x="792" y="694"/>
                  </a:lnTo>
                  <a:lnTo>
                    <a:pt x="832" y="700"/>
                  </a:lnTo>
                  <a:lnTo>
                    <a:pt x="870" y="710"/>
                  </a:lnTo>
                  <a:lnTo>
                    <a:pt x="906" y="722"/>
                  </a:lnTo>
                  <a:lnTo>
                    <a:pt x="940" y="740"/>
                  </a:lnTo>
                  <a:lnTo>
                    <a:pt x="974" y="758"/>
                  </a:lnTo>
                  <a:lnTo>
                    <a:pt x="1004" y="782"/>
                  </a:lnTo>
                  <a:lnTo>
                    <a:pt x="1032" y="808"/>
                  </a:lnTo>
                  <a:lnTo>
                    <a:pt x="1058" y="836"/>
                  </a:lnTo>
                  <a:lnTo>
                    <a:pt x="1080" y="866"/>
                  </a:lnTo>
                  <a:lnTo>
                    <a:pt x="1100" y="898"/>
                  </a:lnTo>
                  <a:lnTo>
                    <a:pt x="1116" y="932"/>
                  </a:lnTo>
                  <a:lnTo>
                    <a:pt x="1130" y="968"/>
                  </a:lnTo>
                  <a:lnTo>
                    <a:pt x="1140" y="1006"/>
                  </a:lnTo>
                  <a:lnTo>
                    <a:pt x="1146" y="1046"/>
                  </a:lnTo>
                  <a:lnTo>
                    <a:pt x="1148" y="1086"/>
                  </a:lnTo>
                  <a:lnTo>
                    <a:pt x="1148" y="1086"/>
                  </a:lnTo>
                  <a:lnTo>
                    <a:pt x="1146" y="1122"/>
                  </a:lnTo>
                  <a:lnTo>
                    <a:pt x="1140" y="1158"/>
                  </a:lnTo>
                  <a:lnTo>
                    <a:pt x="1140" y="1158"/>
                  </a:lnTo>
                  <a:lnTo>
                    <a:pt x="2670" y="1158"/>
                  </a:lnTo>
                  <a:lnTo>
                    <a:pt x="2670" y="1158"/>
                  </a:lnTo>
                  <a:lnTo>
                    <a:pt x="2664" y="1122"/>
                  </a:lnTo>
                  <a:lnTo>
                    <a:pt x="2662" y="1086"/>
                  </a:lnTo>
                  <a:lnTo>
                    <a:pt x="2662" y="1086"/>
                  </a:lnTo>
                  <a:lnTo>
                    <a:pt x="2664" y="1046"/>
                  </a:lnTo>
                  <a:lnTo>
                    <a:pt x="2670" y="1006"/>
                  </a:lnTo>
                  <a:lnTo>
                    <a:pt x="2680" y="968"/>
                  </a:lnTo>
                  <a:lnTo>
                    <a:pt x="2694" y="932"/>
                  </a:lnTo>
                  <a:lnTo>
                    <a:pt x="2710" y="898"/>
                  </a:lnTo>
                  <a:lnTo>
                    <a:pt x="2730" y="866"/>
                  </a:lnTo>
                  <a:lnTo>
                    <a:pt x="2752" y="836"/>
                  </a:lnTo>
                  <a:lnTo>
                    <a:pt x="2778" y="808"/>
                  </a:lnTo>
                  <a:lnTo>
                    <a:pt x="2806" y="782"/>
                  </a:lnTo>
                  <a:lnTo>
                    <a:pt x="2836" y="758"/>
                  </a:lnTo>
                  <a:lnTo>
                    <a:pt x="2868" y="740"/>
                  </a:lnTo>
                  <a:lnTo>
                    <a:pt x="2904" y="722"/>
                  </a:lnTo>
                  <a:lnTo>
                    <a:pt x="2940" y="710"/>
                  </a:lnTo>
                  <a:lnTo>
                    <a:pt x="2978" y="700"/>
                  </a:lnTo>
                  <a:lnTo>
                    <a:pt x="3016" y="694"/>
                  </a:lnTo>
                  <a:lnTo>
                    <a:pt x="3056" y="692"/>
                  </a:lnTo>
                  <a:lnTo>
                    <a:pt x="3056" y="692"/>
                  </a:lnTo>
                  <a:lnTo>
                    <a:pt x="3096" y="694"/>
                  </a:lnTo>
                  <a:lnTo>
                    <a:pt x="3136" y="700"/>
                  </a:lnTo>
                  <a:lnTo>
                    <a:pt x="3174" y="710"/>
                  </a:lnTo>
                  <a:lnTo>
                    <a:pt x="3210" y="722"/>
                  </a:lnTo>
                  <a:lnTo>
                    <a:pt x="3244" y="740"/>
                  </a:lnTo>
                  <a:lnTo>
                    <a:pt x="3276" y="758"/>
                  </a:lnTo>
                  <a:lnTo>
                    <a:pt x="3308" y="782"/>
                  </a:lnTo>
                  <a:lnTo>
                    <a:pt x="3334" y="808"/>
                  </a:lnTo>
                  <a:lnTo>
                    <a:pt x="3360" y="836"/>
                  </a:lnTo>
                  <a:lnTo>
                    <a:pt x="3382" y="866"/>
                  </a:lnTo>
                  <a:lnTo>
                    <a:pt x="3402" y="898"/>
                  </a:lnTo>
                  <a:lnTo>
                    <a:pt x="3418" y="932"/>
                  </a:lnTo>
                  <a:lnTo>
                    <a:pt x="3432" y="968"/>
                  </a:lnTo>
                  <a:lnTo>
                    <a:pt x="3442" y="1006"/>
                  </a:lnTo>
                  <a:lnTo>
                    <a:pt x="3448" y="1046"/>
                  </a:lnTo>
                  <a:lnTo>
                    <a:pt x="3450" y="1086"/>
                  </a:lnTo>
                  <a:lnTo>
                    <a:pt x="3450" y="1086"/>
                  </a:lnTo>
                  <a:lnTo>
                    <a:pt x="3448" y="1102"/>
                  </a:lnTo>
                  <a:lnTo>
                    <a:pt x="3446" y="1120"/>
                  </a:lnTo>
                  <a:lnTo>
                    <a:pt x="3444" y="1140"/>
                  </a:lnTo>
                  <a:lnTo>
                    <a:pt x="3438" y="1158"/>
                  </a:lnTo>
                  <a:lnTo>
                    <a:pt x="3438" y="1158"/>
                  </a:lnTo>
                  <a:lnTo>
                    <a:pt x="3482" y="1156"/>
                  </a:lnTo>
                  <a:lnTo>
                    <a:pt x="3534" y="1154"/>
                  </a:lnTo>
                  <a:lnTo>
                    <a:pt x="3592" y="1148"/>
                  </a:lnTo>
                  <a:lnTo>
                    <a:pt x="3650" y="1140"/>
                  </a:lnTo>
                  <a:lnTo>
                    <a:pt x="3678" y="1134"/>
                  </a:lnTo>
                  <a:lnTo>
                    <a:pt x="3706" y="1128"/>
                  </a:lnTo>
                  <a:lnTo>
                    <a:pt x="3732" y="1120"/>
                  </a:lnTo>
                  <a:lnTo>
                    <a:pt x="3756" y="1112"/>
                  </a:lnTo>
                  <a:lnTo>
                    <a:pt x="3776" y="1100"/>
                  </a:lnTo>
                  <a:lnTo>
                    <a:pt x="3794" y="1088"/>
                  </a:lnTo>
                  <a:lnTo>
                    <a:pt x="3808" y="1074"/>
                  </a:lnTo>
                  <a:lnTo>
                    <a:pt x="3818" y="1060"/>
                  </a:lnTo>
                  <a:lnTo>
                    <a:pt x="3818" y="1058"/>
                  </a:lnTo>
                  <a:lnTo>
                    <a:pt x="3818" y="1058"/>
                  </a:lnTo>
                  <a:lnTo>
                    <a:pt x="3818" y="700"/>
                  </a:lnTo>
                  <a:lnTo>
                    <a:pt x="3818" y="700"/>
                  </a:lnTo>
                  <a:lnTo>
                    <a:pt x="3816" y="690"/>
                  </a:lnTo>
                  <a:lnTo>
                    <a:pt x="3810" y="680"/>
                  </a:lnTo>
                  <a:lnTo>
                    <a:pt x="3802" y="666"/>
                  </a:lnTo>
                  <a:lnTo>
                    <a:pt x="3790" y="654"/>
                  </a:lnTo>
                  <a:lnTo>
                    <a:pt x="3774" y="640"/>
                  </a:lnTo>
                  <a:lnTo>
                    <a:pt x="3756" y="624"/>
                  </a:lnTo>
                  <a:lnTo>
                    <a:pt x="3734" y="610"/>
                  </a:lnTo>
                  <a:lnTo>
                    <a:pt x="3710" y="594"/>
                  </a:lnTo>
                  <a:lnTo>
                    <a:pt x="3682" y="580"/>
                  </a:lnTo>
                  <a:lnTo>
                    <a:pt x="3650" y="564"/>
                  </a:lnTo>
                  <a:lnTo>
                    <a:pt x="3616" y="550"/>
                  </a:lnTo>
                  <a:lnTo>
                    <a:pt x="3580" y="536"/>
                  </a:lnTo>
                  <a:lnTo>
                    <a:pt x="3540" y="522"/>
                  </a:lnTo>
                  <a:lnTo>
                    <a:pt x="3498" y="510"/>
                  </a:lnTo>
                  <a:lnTo>
                    <a:pt x="3454" y="498"/>
                  </a:lnTo>
                  <a:lnTo>
                    <a:pt x="3406" y="488"/>
                  </a:lnTo>
                  <a:lnTo>
                    <a:pt x="3406" y="488"/>
                  </a:lnTo>
                  <a:close/>
                  <a:moveTo>
                    <a:pt x="62" y="696"/>
                  </a:moveTo>
                  <a:lnTo>
                    <a:pt x="62" y="696"/>
                  </a:lnTo>
                  <a:lnTo>
                    <a:pt x="56" y="694"/>
                  </a:lnTo>
                  <a:lnTo>
                    <a:pt x="52" y="690"/>
                  </a:lnTo>
                  <a:lnTo>
                    <a:pt x="50" y="686"/>
                  </a:lnTo>
                  <a:lnTo>
                    <a:pt x="48" y="680"/>
                  </a:lnTo>
                  <a:lnTo>
                    <a:pt x="54" y="594"/>
                  </a:lnTo>
                  <a:lnTo>
                    <a:pt x="54" y="594"/>
                  </a:lnTo>
                  <a:lnTo>
                    <a:pt x="54" y="588"/>
                  </a:lnTo>
                  <a:lnTo>
                    <a:pt x="58" y="584"/>
                  </a:lnTo>
                  <a:lnTo>
                    <a:pt x="62" y="582"/>
                  </a:lnTo>
                  <a:lnTo>
                    <a:pt x="68" y="580"/>
                  </a:lnTo>
                  <a:lnTo>
                    <a:pt x="188" y="580"/>
                  </a:lnTo>
                  <a:lnTo>
                    <a:pt x="188" y="580"/>
                  </a:lnTo>
                  <a:lnTo>
                    <a:pt x="200" y="582"/>
                  </a:lnTo>
                  <a:lnTo>
                    <a:pt x="210" y="586"/>
                  </a:lnTo>
                  <a:lnTo>
                    <a:pt x="220" y="592"/>
                  </a:lnTo>
                  <a:lnTo>
                    <a:pt x="230" y="598"/>
                  </a:lnTo>
                  <a:lnTo>
                    <a:pt x="240" y="608"/>
                  </a:lnTo>
                  <a:lnTo>
                    <a:pt x="248" y="616"/>
                  </a:lnTo>
                  <a:lnTo>
                    <a:pt x="262" y="638"/>
                  </a:lnTo>
                  <a:lnTo>
                    <a:pt x="272" y="658"/>
                  </a:lnTo>
                  <a:lnTo>
                    <a:pt x="280" y="678"/>
                  </a:lnTo>
                  <a:lnTo>
                    <a:pt x="286" y="696"/>
                  </a:lnTo>
                  <a:lnTo>
                    <a:pt x="62" y="696"/>
                  </a:lnTo>
                  <a:close/>
                  <a:moveTo>
                    <a:pt x="2548" y="428"/>
                  </a:moveTo>
                  <a:lnTo>
                    <a:pt x="1468" y="428"/>
                  </a:lnTo>
                  <a:lnTo>
                    <a:pt x="1468" y="428"/>
                  </a:lnTo>
                  <a:lnTo>
                    <a:pt x="1380" y="426"/>
                  </a:lnTo>
                  <a:lnTo>
                    <a:pt x="1290" y="424"/>
                  </a:lnTo>
                  <a:lnTo>
                    <a:pt x="1114" y="414"/>
                  </a:lnTo>
                  <a:lnTo>
                    <a:pt x="960" y="404"/>
                  </a:lnTo>
                  <a:lnTo>
                    <a:pt x="852" y="394"/>
                  </a:lnTo>
                  <a:lnTo>
                    <a:pt x="852" y="394"/>
                  </a:lnTo>
                  <a:lnTo>
                    <a:pt x="846" y="392"/>
                  </a:lnTo>
                  <a:lnTo>
                    <a:pt x="842" y="390"/>
                  </a:lnTo>
                  <a:lnTo>
                    <a:pt x="838" y="386"/>
                  </a:lnTo>
                  <a:lnTo>
                    <a:pt x="836" y="380"/>
                  </a:lnTo>
                  <a:lnTo>
                    <a:pt x="834" y="376"/>
                  </a:lnTo>
                  <a:lnTo>
                    <a:pt x="834" y="370"/>
                  </a:lnTo>
                  <a:lnTo>
                    <a:pt x="836" y="364"/>
                  </a:lnTo>
                  <a:lnTo>
                    <a:pt x="840" y="360"/>
                  </a:lnTo>
                  <a:lnTo>
                    <a:pt x="840" y="360"/>
                  </a:lnTo>
                  <a:lnTo>
                    <a:pt x="872" y="332"/>
                  </a:lnTo>
                  <a:lnTo>
                    <a:pt x="910" y="298"/>
                  </a:lnTo>
                  <a:lnTo>
                    <a:pt x="958" y="262"/>
                  </a:lnTo>
                  <a:lnTo>
                    <a:pt x="1012" y="224"/>
                  </a:lnTo>
                  <a:lnTo>
                    <a:pt x="1040" y="206"/>
                  </a:lnTo>
                  <a:lnTo>
                    <a:pt x="1070" y="188"/>
                  </a:lnTo>
                  <a:lnTo>
                    <a:pt x="1100" y="172"/>
                  </a:lnTo>
                  <a:lnTo>
                    <a:pt x="1132" y="158"/>
                  </a:lnTo>
                  <a:lnTo>
                    <a:pt x="1164" y="146"/>
                  </a:lnTo>
                  <a:lnTo>
                    <a:pt x="1196" y="134"/>
                  </a:lnTo>
                  <a:lnTo>
                    <a:pt x="1230" y="126"/>
                  </a:lnTo>
                  <a:lnTo>
                    <a:pt x="1262" y="122"/>
                  </a:lnTo>
                  <a:lnTo>
                    <a:pt x="1262" y="122"/>
                  </a:lnTo>
                  <a:lnTo>
                    <a:pt x="1340" y="114"/>
                  </a:lnTo>
                  <a:lnTo>
                    <a:pt x="1442" y="110"/>
                  </a:lnTo>
                  <a:lnTo>
                    <a:pt x="1558" y="108"/>
                  </a:lnTo>
                  <a:lnTo>
                    <a:pt x="1680" y="106"/>
                  </a:lnTo>
                  <a:lnTo>
                    <a:pt x="1800" y="106"/>
                  </a:lnTo>
                  <a:lnTo>
                    <a:pt x="1906" y="108"/>
                  </a:lnTo>
                  <a:lnTo>
                    <a:pt x="1992" y="112"/>
                  </a:lnTo>
                  <a:lnTo>
                    <a:pt x="2022" y="116"/>
                  </a:lnTo>
                  <a:lnTo>
                    <a:pt x="2044" y="118"/>
                  </a:lnTo>
                  <a:lnTo>
                    <a:pt x="2044" y="118"/>
                  </a:lnTo>
                  <a:lnTo>
                    <a:pt x="2068" y="124"/>
                  </a:lnTo>
                  <a:lnTo>
                    <a:pt x="2094" y="134"/>
                  </a:lnTo>
                  <a:lnTo>
                    <a:pt x="2124" y="146"/>
                  </a:lnTo>
                  <a:lnTo>
                    <a:pt x="2156" y="160"/>
                  </a:lnTo>
                  <a:lnTo>
                    <a:pt x="2228" y="196"/>
                  </a:lnTo>
                  <a:lnTo>
                    <a:pt x="2302" y="236"/>
                  </a:lnTo>
                  <a:lnTo>
                    <a:pt x="2376" y="280"/>
                  </a:lnTo>
                  <a:lnTo>
                    <a:pt x="2446" y="324"/>
                  </a:lnTo>
                  <a:lnTo>
                    <a:pt x="2508" y="364"/>
                  </a:lnTo>
                  <a:lnTo>
                    <a:pt x="2556" y="402"/>
                  </a:lnTo>
                  <a:lnTo>
                    <a:pt x="2556" y="402"/>
                  </a:lnTo>
                  <a:lnTo>
                    <a:pt x="2560" y="406"/>
                  </a:lnTo>
                  <a:lnTo>
                    <a:pt x="2562" y="410"/>
                  </a:lnTo>
                  <a:lnTo>
                    <a:pt x="2562" y="414"/>
                  </a:lnTo>
                  <a:lnTo>
                    <a:pt x="2562" y="418"/>
                  </a:lnTo>
                  <a:lnTo>
                    <a:pt x="2560" y="422"/>
                  </a:lnTo>
                  <a:lnTo>
                    <a:pt x="2558" y="424"/>
                  </a:lnTo>
                  <a:lnTo>
                    <a:pt x="2554" y="426"/>
                  </a:lnTo>
                  <a:lnTo>
                    <a:pt x="2548" y="428"/>
                  </a:lnTo>
                  <a:lnTo>
                    <a:pt x="2548" y="428"/>
                  </a:lnTo>
                  <a:close/>
                  <a:moveTo>
                    <a:pt x="3440" y="698"/>
                  </a:moveTo>
                  <a:lnTo>
                    <a:pt x="3440" y="698"/>
                  </a:lnTo>
                  <a:lnTo>
                    <a:pt x="3424" y="696"/>
                  </a:lnTo>
                  <a:lnTo>
                    <a:pt x="3406" y="692"/>
                  </a:lnTo>
                  <a:lnTo>
                    <a:pt x="3390" y="688"/>
                  </a:lnTo>
                  <a:lnTo>
                    <a:pt x="3374" y="682"/>
                  </a:lnTo>
                  <a:lnTo>
                    <a:pt x="3342" y="666"/>
                  </a:lnTo>
                  <a:lnTo>
                    <a:pt x="3312" y="646"/>
                  </a:lnTo>
                  <a:lnTo>
                    <a:pt x="3286" y="628"/>
                  </a:lnTo>
                  <a:lnTo>
                    <a:pt x="3266" y="610"/>
                  </a:lnTo>
                  <a:lnTo>
                    <a:pt x="3254" y="596"/>
                  </a:lnTo>
                  <a:lnTo>
                    <a:pt x="3252" y="592"/>
                  </a:lnTo>
                  <a:lnTo>
                    <a:pt x="3254" y="588"/>
                  </a:lnTo>
                  <a:lnTo>
                    <a:pt x="3254" y="588"/>
                  </a:lnTo>
                  <a:lnTo>
                    <a:pt x="3262" y="586"/>
                  </a:lnTo>
                  <a:lnTo>
                    <a:pt x="3278" y="584"/>
                  </a:lnTo>
                  <a:lnTo>
                    <a:pt x="3330" y="582"/>
                  </a:lnTo>
                  <a:lnTo>
                    <a:pt x="3396" y="586"/>
                  </a:lnTo>
                  <a:lnTo>
                    <a:pt x="3462" y="592"/>
                  </a:lnTo>
                  <a:lnTo>
                    <a:pt x="3462" y="592"/>
                  </a:lnTo>
                  <a:lnTo>
                    <a:pt x="3478" y="596"/>
                  </a:lnTo>
                  <a:lnTo>
                    <a:pt x="3494" y="600"/>
                  </a:lnTo>
                  <a:lnTo>
                    <a:pt x="3510" y="606"/>
                  </a:lnTo>
                  <a:lnTo>
                    <a:pt x="3524" y="614"/>
                  </a:lnTo>
                  <a:lnTo>
                    <a:pt x="3552" y="630"/>
                  </a:lnTo>
                  <a:lnTo>
                    <a:pt x="3576" y="650"/>
                  </a:lnTo>
                  <a:lnTo>
                    <a:pt x="3596" y="668"/>
                  </a:lnTo>
                  <a:lnTo>
                    <a:pt x="3612" y="682"/>
                  </a:lnTo>
                  <a:lnTo>
                    <a:pt x="3626" y="698"/>
                  </a:lnTo>
                  <a:lnTo>
                    <a:pt x="3626" y="698"/>
                  </a:lnTo>
                  <a:lnTo>
                    <a:pt x="3440" y="698"/>
                  </a:lnTo>
                  <a:lnTo>
                    <a:pt x="3440" y="6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5" name="Freeform 89">
              <a:extLst>
                <a:ext uri="{FF2B5EF4-FFF2-40B4-BE49-F238E27FC236}">
                  <a16:creationId xmlns:a16="http://schemas.microsoft.com/office/drawing/2014/main" id="{273CBA2F-F549-BB4F-AAC9-66D544993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3862050"/>
              <a:ext cx="219075" cy="819150"/>
            </a:xfrm>
            <a:custGeom>
              <a:avLst/>
              <a:gdLst>
                <a:gd name="T0" fmla="*/ 120 w 138"/>
                <a:gd name="T1" fmla="*/ 0 h 516"/>
                <a:gd name="T2" fmla="*/ 26 w 138"/>
                <a:gd name="T3" fmla="*/ 0 h 516"/>
                <a:gd name="T4" fmla="*/ 0 w 138"/>
                <a:gd name="T5" fmla="*/ 516 h 516"/>
                <a:gd name="T6" fmla="*/ 138 w 138"/>
                <a:gd name="T7" fmla="*/ 516 h 516"/>
                <a:gd name="T8" fmla="*/ 120 w 138"/>
                <a:gd name="T9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6">
                  <a:moveTo>
                    <a:pt x="120" y="0"/>
                  </a:moveTo>
                  <a:lnTo>
                    <a:pt x="26" y="0"/>
                  </a:lnTo>
                  <a:lnTo>
                    <a:pt x="0" y="516"/>
                  </a:lnTo>
                  <a:lnTo>
                    <a:pt x="138" y="51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56" name="グループ化 102">
            <a:extLst>
              <a:ext uri="{FF2B5EF4-FFF2-40B4-BE49-F238E27FC236}">
                <a16:creationId xmlns:a16="http://schemas.microsoft.com/office/drawing/2014/main" id="{8136E8AF-D622-8F42-A126-8FD3B2D8C73D}"/>
              </a:ext>
            </a:extLst>
          </p:cNvPr>
          <p:cNvGrpSpPr/>
          <p:nvPr/>
        </p:nvGrpSpPr>
        <p:grpSpPr>
          <a:xfrm>
            <a:off x="574067" y="5288372"/>
            <a:ext cx="244398" cy="253791"/>
            <a:chOff x="5406493" y="1665805"/>
            <a:chExt cx="863461" cy="897968"/>
          </a:xfrm>
        </p:grpSpPr>
        <p:sp>
          <p:nvSpPr>
            <p:cNvPr id="157" name="角丸四角形 21">
              <a:extLst>
                <a:ext uri="{FF2B5EF4-FFF2-40B4-BE49-F238E27FC236}">
                  <a16:creationId xmlns:a16="http://schemas.microsoft.com/office/drawing/2014/main" id="{81676202-2D03-554F-92BA-104D55480C5F}"/>
                </a:ext>
              </a:extLst>
            </p:cNvPr>
            <p:cNvSpPr/>
            <p:nvPr/>
          </p:nvSpPr>
          <p:spPr bwMode="auto">
            <a:xfrm>
              <a:off x="5406493" y="1665805"/>
              <a:ext cx="863461" cy="897968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grpSp>
          <p:nvGrpSpPr>
            <p:cNvPr id="158" name="Group 44">
              <a:extLst>
                <a:ext uri="{FF2B5EF4-FFF2-40B4-BE49-F238E27FC236}">
                  <a16:creationId xmlns:a16="http://schemas.microsoft.com/office/drawing/2014/main" id="{20BC1881-618D-2645-AD5B-ABF2FA3C9A0F}"/>
                </a:ext>
              </a:extLst>
            </p:cNvPr>
            <p:cNvGrpSpPr/>
            <p:nvPr/>
          </p:nvGrpSpPr>
          <p:grpSpPr>
            <a:xfrm>
              <a:off x="5506487" y="1808145"/>
              <a:ext cx="592395" cy="642327"/>
              <a:chOff x="3589327" y="2082553"/>
              <a:chExt cx="568045" cy="615987"/>
            </a:xfrm>
          </p:grpSpPr>
          <p:sp>
            <p:nvSpPr>
              <p:cNvPr id="159" name="Isosceles Triangle 45">
                <a:extLst>
                  <a:ext uri="{FF2B5EF4-FFF2-40B4-BE49-F238E27FC236}">
                    <a16:creationId xmlns:a16="http://schemas.microsoft.com/office/drawing/2014/main" id="{F8A08E98-7F3B-E649-8EA3-79114617CE76}"/>
                  </a:ext>
                </a:extLst>
              </p:cNvPr>
              <p:cNvSpPr/>
              <p:nvPr/>
            </p:nvSpPr>
            <p:spPr>
              <a:xfrm rot="16200000">
                <a:off x="3654616" y="2187099"/>
                <a:ext cx="447718" cy="386740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60" name="Oval 46">
                <a:extLst>
                  <a:ext uri="{FF2B5EF4-FFF2-40B4-BE49-F238E27FC236}">
                    <a16:creationId xmlns:a16="http://schemas.microsoft.com/office/drawing/2014/main" id="{0A48D794-5448-B246-A377-DCEC373EB86F}"/>
                  </a:ext>
                </a:extLst>
              </p:cNvPr>
              <p:cNvSpPr/>
              <p:nvPr/>
            </p:nvSpPr>
            <p:spPr>
              <a:xfrm>
                <a:off x="3979477" y="208255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61" name="Oval 47">
                <a:extLst>
                  <a:ext uri="{FF2B5EF4-FFF2-40B4-BE49-F238E27FC236}">
                    <a16:creationId xmlns:a16="http://schemas.microsoft.com/office/drawing/2014/main" id="{3079B6BF-B936-AF4B-96A2-FBEECA81FE96}"/>
                  </a:ext>
                </a:extLst>
              </p:cNvPr>
              <p:cNvSpPr/>
              <p:nvPr/>
            </p:nvSpPr>
            <p:spPr>
              <a:xfrm>
                <a:off x="3589327" y="2291523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  <p:sp>
            <p:nvSpPr>
              <p:cNvPr id="162" name="Oval 48">
                <a:extLst>
                  <a:ext uri="{FF2B5EF4-FFF2-40B4-BE49-F238E27FC236}">
                    <a16:creationId xmlns:a16="http://schemas.microsoft.com/office/drawing/2014/main" id="{A0B1163D-FA11-D442-BA7E-70FBA9E207C8}"/>
                  </a:ext>
                </a:extLst>
              </p:cNvPr>
              <p:cNvSpPr/>
              <p:nvPr/>
            </p:nvSpPr>
            <p:spPr>
              <a:xfrm>
                <a:off x="3979477" y="2520646"/>
                <a:ext cx="177895" cy="17789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p:grp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B55B4363-0E45-B242-901F-34641756EE88}"/>
              </a:ext>
            </a:extLst>
          </p:cNvPr>
          <p:cNvSpPr txBox="1"/>
          <p:nvPr/>
        </p:nvSpPr>
        <p:spPr>
          <a:xfrm>
            <a:off x="390094" y="3827060"/>
            <a:ext cx="287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Things</a:t>
            </a:r>
            <a:endParaRPr lang="en-JP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7"/>
    </mc:Choice>
    <mc:Fallback xmlns="">
      <p:transition spd="slow" advTm="171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topop" descr="autopop">
            <a:hlinkClick r:id="" action="ppaction://media"/>
            <a:extLst>
              <a:ext uri="{FF2B5EF4-FFF2-40B4-BE49-F238E27FC236}">
                <a16:creationId xmlns:a16="http://schemas.microsoft.com/office/drawing/2014/main" id="{4B538724-713E-7940-A1FF-FE51D2BBA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056" y="0"/>
            <a:ext cx="1129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1"/>
    </mc:Choice>
    <mc:Fallback xmlns="">
      <p:transition spd="slow" advTm="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グラフィックス 5">
            <a:extLst>
              <a:ext uri="{FF2B5EF4-FFF2-40B4-BE49-F238E27FC236}">
                <a16:creationId xmlns:a16="http://schemas.microsoft.com/office/drawing/2014/main" id="{D4AEDFA9-90F6-CE4E-9F78-047709D1A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5991" y="989629"/>
            <a:ext cx="8160018" cy="48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5">
        <p:fade/>
      </p:transition>
    </mc:Choice>
    <mc:Fallback xmlns="">
      <p:transition spd="slow" advTm="11845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T-Template.potx" id="{7B322EC2-926D-468A-B56F-88562372BDEA}" vid="{919564F8-47F8-4ADB-B2CC-A83A8D532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ワイド画面</PresentationFormat>
  <Paragraphs>31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Calibri</vt:lpstr>
      <vt:lpstr>Noto Sans</vt:lpstr>
      <vt:lpstr>Office Theme</vt:lpstr>
      <vt:lpstr>Auto-population using Node-RED Node Generator</vt:lpstr>
      <vt:lpstr>About this demo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2020-10-13T23:44:07Z</dcterms:created>
  <dcterms:modified xsi:type="dcterms:W3CDTF">2020-10-13T23:54:41Z</dcterms:modified>
</cp:coreProperties>
</file>